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309" r:id="rId2"/>
    <p:sldId id="258" r:id="rId3"/>
    <p:sldId id="304" r:id="rId4"/>
    <p:sldId id="313" r:id="rId5"/>
    <p:sldId id="307" r:id="rId6"/>
    <p:sldId id="314" r:id="rId7"/>
    <p:sldId id="311" r:id="rId8"/>
    <p:sldId id="306" r:id="rId9"/>
    <p:sldId id="308" r:id="rId10"/>
  </p:sldIdLst>
  <p:sldSz cx="12192000" cy="6858000"/>
  <p:notesSz cx="6858000" cy="9144000"/>
  <p:defaultTextStyle>
    <a:defPPr>
      <a:defRPr lang="id-ID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3A5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89FB151-A2EF-D047-80A3-47669DF34D84}" v="15" dt="2024-02-01T16:18:30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55" autoAdjust="0"/>
    <p:restoredTop sz="80833"/>
  </p:normalViewPr>
  <p:slideViewPr>
    <p:cSldViewPr snapToGrid="0">
      <p:cViewPr>
        <p:scale>
          <a:sx n="120" d="100"/>
          <a:sy n="120" d="100"/>
        </p:scale>
        <p:origin x="1744" y="4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hristian Wolter" userId="f446b4d7376bbebd" providerId="LiveId" clId="{E89FB151-A2EF-D047-80A3-47669DF34D84}"/>
    <pc:docChg chg="undo custSel addSld delSld modSld sldOrd">
      <pc:chgData name="Christian Wolter" userId="f446b4d7376bbebd" providerId="LiveId" clId="{E89FB151-A2EF-D047-80A3-47669DF34D84}" dt="2024-02-02T06:58:43.933" v="1447" actId="2696"/>
      <pc:docMkLst>
        <pc:docMk/>
      </pc:docMkLst>
      <pc:sldChg chg="del">
        <pc:chgData name="Christian Wolter" userId="f446b4d7376bbebd" providerId="LiveId" clId="{E89FB151-A2EF-D047-80A3-47669DF34D84}" dt="2024-02-02T06:58:43.854" v="1426" actId="2696"/>
        <pc:sldMkLst>
          <pc:docMk/>
          <pc:sldMk cId="3695734552" sldId="257"/>
        </pc:sldMkLst>
      </pc:sldChg>
      <pc:sldChg chg="modSp mod modNotesTx">
        <pc:chgData name="Christian Wolter" userId="f446b4d7376bbebd" providerId="LiveId" clId="{E89FB151-A2EF-D047-80A3-47669DF34D84}" dt="2024-02-01T22:21:53.989" v="1382" actId="20577"/>
        <pc:sldMkLst>
          <pc:docMk/>
          <pc:sldMk cId="4216719124" sldId="258"/>
        </pc:sldMkLst>
        <pc:spChg chg="mod">
          <ac:chgData name="Christian Wolter" userId="f446b4d7376bbebd" providerId="LiveId" clId="{E89FB151-A2EF-D047-80A3-47669DF34D84}" dt="2024-01-31T13:21:18.216" v="12" actId="14100"/>
          <ac:spMkLst>
            <pc:docMk/>
            <pc:sldMk cId="4216719124" sldId="258"/>
            <ac:spMk id="6" creationId="{00000000-0000-0000-0000-000000000000}"/>
          </ac:spMkLst>
        </pc:spChg>
        <pc:spChg chg="mod">
          <ac:chgData name="Christian Wolter" userId="f446b4d7376bbebd" providerId="LiveId" clId="{E89FB151-A2EF-D047-80A3-47669DF34D84}" dt="2024-01-31T13:21:29.439" v="17" actId="14100"/>
          <ac:spMkLst>
            <pc:docMk/>
            <pc:sldMk cId="4216719124" sldId="258"/>
            <ac:spMk id="8" creationId="{00000000-0000-0000-0000-000000000000}"/>
          </ac:spMkLst>
        </pc:spChg>
        <pc:picChg chg="mod">
          <ac:chgData name="Christian Wolter" userId="f446b4d7376bbebd" providerId="LiveId" clId="{E89FB151-A2EF-D047-80A3-47669DF34D84}" dt="2024-02-01T16:18:30.243" v="716" actId="14826"/>
          <ac:picMkLst>
            <pc:docMk/>
            <pc:sldMk cId="4216719124" sldId="258"/>
            <ac:picMk id="5" creationId="{66816B51-0BE6-4F60-8996-8FEA446B5082}"/>
          </ac:picMkLst>
        </pc:picChg>
      </pc:sldChg>
      <pc:sldChg chg="del">
        <pc:chgData name="Christian Wolter" userId="f446b4d7376bbebd" providerId="LiveId" clId="{E89FB151-A2EF-D047-80A3-47669DF34D84}" dt="2024-02-02T06:58:43.842" v="1414" actId="2696"/>
        <pc:sldMkLst>
          <pc:docMk/>
          <pc:sldMk cId="719556414" sldId="259"/>
        </pc:sldMkLst>
      </pc:sldChg>
      <pc:sldChg chg="del">
        <pc:chgData name="Christian Wolter" userId="f446b4d7376bbebd" providerId="LiveId" clId="{E89FB151-A2EF-D047-80A3-47669DF34D84}" dt="2024-02-02T06:58:43.791" v="1397" actId="2696"/>
        <pc:sldMkLst>
          <pc:docMk/>
          <pc:sldMk cId="104085188" sldId="260"/>
        </pc:sldMkLst>
      </pc:sldChg>
      <pc:sldChg chg="del">
        <pc:chgData name="Christian Wolter" userId="f446b4d7376bbebd" providerId="LiveId" clId="{E89FB151-A2EF-D047-80A3-47669DF34D84}" dt="2024-02-02T06:58:43.827" v="1408" actId="2696"/>
        <pc:sldMkLst>
          <pc:docMk/>
          <pc:sldMk cId="15011687" sldId="261"/>
        </pc:sldMkLst>
      </pc:sldChg>
      <pc:sldChg chg="del">
        <pc:chgData name="Christian Wolter" userId="f446b4d7376bbebd" providerId="LiveId" clId="{E89FB151-A2EF-D047-80A3-47669DF34D84}" dt="2024-02-02T06:58:43.877" v="1434" actId="2696"/>
        <pc:sldMkLst>
          <pc:docMk/>
          <pc:sldMk cId="210469931" sldId="262"/>
        </pc:sldMkLst>
      </pc:sldChg>
      <pc:sldChg chg="del">
        <pc:chgData name="Christian Wolter" userId="f446b4d7376bbebd" providerId="LiveId" clId="{E89FB151-A2EF-D047-80A3-47669DF34D84}" dt="2024-02-02T06:58:43.859" v="1430" actId="2696"/>
        <pc:sldMkLst>
          <pc:docMk/>
          <pc:sldMk cId="2767054215" sldId="263"/>
        </pc:sldMkLst>
      </pc:sldChg>
      <pc:sldChg chg="del">
        <pc:chgData name="Christian Wolter" userId="f446b4d7376bbebd" providerId="LiveId" clId="{E89FB151-A2EF-D047-80A3-47669DF34D84}" dt="2024-02-02T06:58:43.790" v="1396" actId="2696"/>
        <pc:sldMkLst>
          <pc:docMk/>
          <pc:sldMk cId="3373269275" sldId="264"/>
        </pc:sldMkLst>
      </pc:sldChg>
      <pc:sldChg chg="del">
        <pc:chgData name="Christian Wolter" userId="f446b4d7376bbebd" providerId="LiveId" clId="{E89FB151-A2EF-D047-80A3-47669DF34D84}" dt="2024-02-02T06:58:43.823" v="1404" actId="2696"/>
        <pc:sldMkLst>
          <pc:docMk/>
          <pc:sldMk cId="1831120781" sldId="265"/>
        </pc:sldMkLst>
      </pc:sldChg>
      <pc:sldChg chg="del">
        <pc:chgData name="Christian Wolter" userId="f446b4d7376bbebd" providerId="LiveId" clId="{E89FB151-A2EF-D047-80A3-47669DF34D84}" dt="2024-02-02T06:58:43.844" v="1417" actId="2696"/>
        <pc:sldMkLst>
          <pc:docMk/>
          <pc:sldMk cId="2643575314" sldId="266"/>
        </pc:sldMkLst>
      </pc:sldChg>
      <pc:sldChg chg="del">
        <pc:chgData name="Christian Wolter" userId="f446b4d7376bbebd" providerId="LiveId" clId="{E89FB151-A2EF-D047-80A3-47669DF34D84}" dt="2024-02-02T06:58:43.785" v="1391" actId="2696"/>
        <pc:sldMkLst>
          <pc:docMk/>
          <pc:sldMk cId="3673949515" sldId="267"/>
        </pc:sldMkLst>
      </pc:sldChg>
      <pc:sldChg chg="del">
        <pc:chgData name="Christian Wolter" userId="f446b4d7376bbebd" providerId="LiveId" clId="{E89FB151-A2EF-D047-80A3-47669DF34D84}" dt="2024-02-02T06:58:43.852" v="1423" actId="2696"/>
        <pc:sldMkLst>
          <pc:docMk/>
          <pc:sldMk cId="3079912895" sldId="268"/>
        </pc:sldMkLst>
      </pc:sldChg>
      <pc:sldChg chg="del">
        <pc:chgData name="Christian Wolter" userId="f446b4d7376bbebd" providerId="LiveId" clId="{E89FB151-A2EF-D047-80A3-47669DF34D84}" dt="2024-02-02T06:58:43.826" v="1406" actId="2696"/>
        <pc:sldMkLst>
          <pc:docMk/>
          <pc:sldMk cId="3833107732" sldId="269"/>
        </pc:sldMkLst>
      </pc:sldChg>
      <pc:sldChg chg="del">
        <pc:chgData name="Christian Wolter" userId="f446b4d7376bbebd" providerId="LiveId" clId="{E89FB151-A2EF-D047-80A3-47669DF34D84}" dt="2024-02-02T06:58:43.794" v="1400" actId="2696"/>
        <pc:sldMkLst>
          <pc:docMk/>
          <pc:sldMk cId="86926051" sldId="270"/>
        </pc:sldMkLst>
      </pc:sldChg>
      <pc:sldChg chg="del">
        <pc:chgData name="Christian Wolter" userId="f446b4d7376bbebd" providerId="LiveId" clId="{E89FB151-A2EF-D047-80A3-47669DF34D84}" dt="2024-02-02T06:58:43.898" v="1442" actId="2696"/>
        <pc:sldMkLst>
          <pc:docMk/>
          <pc:sldMk cId="2538088899" sldId="271"/>
        </pc:sldMkLst>
      </pc:sldChg>
      <pc:sldChg chg="del">
        <pc:chgData name="Christian Wolter" userId="f446b4d7376bbebd" providerId="LiveId" clId="{E89FB151-A2EF-D047-80A3-47669DF34D84}" dt="2024-02-02T06:58:43.784" v="1390" actId="2696"/>
        <pc:sldMkLst>
          <pc:docMk/>
          <pc:sldMk cId="114385561" sldId="272"/>
        </pc:sldMkLst>
      </pc:sldChg>
      <pc:sldChg chg="del">
        <pc:chgData name="Christian Wolter" userId="f446b4d7376bbebd" providerId="LiveId" clId="{E89FB151-A2EF-D047-80A3-47669DF34D84}" dt="2024-02-02T06:58:43.858" v="1429" actId="2696"/>
        <pc:sldMkLst>
          <pc:docMk/>
          <pc:sldMk cId="1370676951" sldId="273"/>
        </pc:sldMkLst>
      </pc:sldChg>
      <pc:sldChg chg="del">
        <pc:chgData name="Christian Wolter" userId="f446b4d7376bbebd" providerId="LiveId" clId="{E89FB151-A2EF-D047-80A3-47669DF34D84}" dt="2024-02-02T06:58:43.846" v="1418" actId="2696"/>
        <pc:sldMkLst>
          <pc:docMk/>
          <pc:sldMk cId="1394403402" sldId="274"/>
        </pc:sldMkLst>
      </pc:sldChg>
      <pc:sldChg chg="del">
        <pc:chgData name="Christian Wolter" userId="f446b4d7376bbebd" providerId="LiveId" clId="{E89FB151-A2EF-D047-80A3-47669DF34D84}" dt="2024-02-02T06:58:43.921" v="1444" actId="2696"/>
        <pc:sldMkLst>
          <pc:docMk/>
          <pc:sldMk cId="34210421" sldId="275"/>
        </pc:sldMkLst>
      </pc:sldChg>
      <pc:sldChg chg="del">
        <pc:chgData name="Christian Wolter" userId="f446b4d7376bbebd" providerId="LiveId" clId="{E89FB151-A2EF-D047-80A3-47669DF34D84}" dt="2024-02-02T06:58:43.778" v="1384" actId="2696"/>
        <pc:sldMkLst>
          <pc:docMk/>
          <pc:sldMk cId="267295762" sldId="276"/>
        </pc:sldMkLst>
      </pc:sldChg>
      <pc:sldChg chg="del">
        <pc:chgData name="Christian Wolter" userId="f446b4d7376bbebd" providerId="LiveId" clId="{E89FB151-A2EF-D047-80A3-47669DF34D84}" dt="2024-02-02T06:58:43.824" v="1405" actId="2696"/>
        <pc:sldMkLst>
          <pc:docMk/>
          <pc:sldMk cId="921039602" sldId="277"/>
        </pc:sldMkLst>
      </pc:sldChg>
      <pc:sldChg chg="del">
        <pc:chgData name="Christian Wolter" userId="f446b4d7376bbebd" providerId="LiveId" clId="{E89FB151-A2EF-D047-80A3-47669DF34D84}" dt="2024-02-02T06:58:43.783" v="1388" actId="2696"/>
        <pc:sldMkLst>
          <pc:docMk/>
          <pc:sldMk cId="1380471086" sldId="278"/>
        </pc:sldMkLst>
      </pc:sldChg>
      <pc:sldChg chg="del">
        <pc:chgData name="Christian Wolter" userId="f446b4d7376bbebd" providerId="LiveId" clId="{E89FB151-A2EF-D047-80A3-47669DF34D84}" dt="2024-02-02T06:58:43.792" v="1398" actId="2696"/>
        <pc:sldMkLst>
          <pc:docMk/>
          <pc:sldMk cId="1204793244" sldId="279"/>
        </pc:sldMkLst>
      </pc:sldChg>
      <pc:sldChg chg="del">
        <pc:chgData name="Christian Wolter" userId="f446b4d7376bbebd" providerId="LiveId" clId="{E89FB151-A2EF-D047-80A3-47669DF34D84}" dt="2024-02-02T06:58:43.882" v="1440" actId="2696"/>
        <pc:sldMkLst>
          <pc:docMk/>
          <pc:sldMk cId="2685396071" sldId="280"/>
        </pc:sldMkLst>
      </pc:sldChg>
      <pc:sldChg chg="del">
        <pc:chgData name="Christian Wolter" userId="f446b4d7376bbebd" providerId="LiveId" clId="{E89FB151-A2EF-D047-80A3-47669DF34D84}" dt="2024-02-02T06:58:43.821" v="1402" actId="2696"/>
        <pc:sldMkLst>
          <pc:docMk/>
          <pc:sldMk cId="2040681708" sldId="281"/>
        </pc:sldMkLst>
      </pc:sldChg>
      <pc:sldChg chg="del">
        <pc:chgData name="Christian Wolter" userId="f446b4d7376bbebd" providerId="LiveId" clId="{E89FB151-A2EF-D047-80A3-47669DF34D84}" dt="2024-02-02T06:58:43.788" v="1394" actId="2696"/>
        <pc:sldMkLst>
          <pc:docMk/>
          <pc:sldMk cId="1206983140" sldId="282"/>
        </pc:sldMkLst>
      </pc:sldChg>
      <pc:sldChg chg="del">
        <pc:chgData name="Christian Wolter" userId="f446b4d7376bbebd" providerId="LiveId" clId="{E89FB151-A2EF-D047-80A3-47669DF34D84}" dt="2024-02-02T06:58:43.786" v="1392" actId="2696"/>
        <pc:sldMkLst>
          <pc:docMk/>
          <pc:sldMk cId="2665849724" sldId="283"/>
        </pc:sldMkLst>
      </pc:sldChg>
      <pc:sldChg chg="del">
        <pc:chgData name="Christian Wolter" userId="f446b4d7376bbebd" providerId="LiveId" clId="{E89FB151-A2EF-D047-80A3-47669DF34D84}" dt="2024-02-02T06:58:43.826" v="1407" actId="2696"/>
        <pc:sldMkLst>
          <pc:docMk/>
          <pc:sldMk cId="740831859" sldId="284"/>
        </pc:sldMkLst>
      </pc:sldChg>
      <pc:sldChg chg="del">
        <pc:chgData name="Christian Wolter" userId="f446b4d7376bbebd" providerId="LiveId" clId="{E89FB151-A2EF-D047-80A3-47669DF34D84}" dt="2024-02-02T06:58:43.853" v="1424" actId="2696"/>
        <pc:sldMkLst>
          <pc:docMk/>
          <pc:sldMk cId="774460612" sldId="285"/>
        </pc:sldMkLst>
      </pc:sldChg>
      <pc:sldChg chg="del">
        <pc:chgData name="Christian Wolter" userId="f446b4d7376bbebd" providerId="LiveId" clId="{E89FB151-A2EF-D047-80A3-47669DF34D84}" dt="2024-02-02T06:58:43.830" v="1411" actId="2696"/>
        <pc:sldMkLst>
          <pc:docMk/>
          <pc:sldMk cId="4004525106" sldId="286"/>
        </pc:sldMkLst>
      </pc:sldChg>
      <pc:sldChg chg="del">
        <pc:chgData name="Christian Wolter" userId="f446b4d7376bbebd" providerId="LiveId" clId="{E89FB151-A2EF-D047-80A3-47669DF34D84}" dt="2024-02-02T06:58:43.781" v="1386" actId="2696"/>
        <pc:sldMkLst>
          <pc:docMk/>
          <pc:sldMk cId="1540223903" sldId="287"/>
        </pc:sldMkLst>
      </pc:sldChg>
      <pc:sldChg chg="del">
        <pc:chgData name="Christian Wolter" userId="f446b4d7376bbebd" providerId="LiveId" clId="{E89FB151-A2EF-D047-80A3-47669DF34D84}" dt="2024-02-02T06:58:43.855" v="1427" actId="2696"/>
        <pc:sldMkLst>
          <pc:docMk/>
          <pc:sldMk cId="211386624" sldId="288"/>
        </pc:sldMkLst>
      </pc:sldChg>
      <pc:sldChg chg="del">
        <pc:chgData name="Christian Wolter" userId="f446b4d7376bbebd" providerId="LiveId" clId="{E89FB151-A2EF-D047-80A3-47669DF34D84}" dt="2024-02-02T06:58:43.879" v="1436" actId="2696"/>
        <pc:sldMkLst>
          <pc:docMk/>
          <pc:sldMk cId="1598181756" sldId="289"/>
        </pc:sldMkLst>
      </pc:sldChg>
      <pc:sldChg chg="del">
        <pc:chgData name="Christian Wolter" userId="f446b4d7376bbebd" providerId="LiveId" clId="{E89FB151-A2EF-D047-80A3-47669DF34D84}" dt="2024-02-02T06:58:43.932" v="1446" actId="2696"/>
        <pc:sldMkLst>
          <pc:docMk/>
          <pc:sldMk cId="1406915659" sldId="290"/>
        </pc:sldMkLst>
      </pc:sldChg>
      <pc:sldChg chg="del">
        <pc:chgData name="Christian Wolter" userId="f446b4d7376bbebd" providerId="LiveId" clId="{E89FB151-A2EF-D047-80A3-47669DF34D84}" dt="2024-02-02T06:58:43.859" v="1431" actId="2696"/>
        <pc:sldMkLst>
          <pc:docMk/>
          <pc:sldMk cId="3202314813" sldId="291"/>
        </pc:sldMkLst>
      </pc:sldChg>
      <pc:sldChg chg="del">
        <pc:chgData name="Christian Wolter" userId="f446b4d7376bbebd" providerId="LiveId" clId="{E89FB151-A2EF-D047-80A3-47669DF34D84}" dt="2024-02-02T06:58:43.849" v="1421" actId="2696"/>
        <pc:sldMkLst>
          <pc:docMk/>
          <pc:sldMk cId="2646328943" sldId="292"/>
        </pc:sldMkLst>
      </pc:sldChg>
      <pc:sldChg chg="del">
        <pc:chgData name="Christian Wolter" userId="f446b4d7376bbebd" providerId="LiveId" clId="{E89FB151-A2EF-D047-80A3-47669DF34D84}" dt="2024-02-02T06:58:43.880" v="1438" actId="2696"/>
        <pc:sldMkLst>
          <pc:docMk/>
          <pc:sldMk cId="1414217943" sldId="293"/>
        </pc:sldMkLst>
      </pc:sldChg>
      <pc:sldChg chg="del">
        <pc:chgData name="Christian Wolter" userId="f446b4d7376bbebd" providerId="LiveId" clId="{E89FB151-A2EF-D047-80A3-47669DF34D84}" dt="2024-02-02T06:58:43.861" v="1433" actId="2696"/>
        <pc:sldMkLst>
          <pc:docMk/>
          <pc:sldMk cId="3265272633" sldId="298"/>
        </pc:sldMkLst>
      </pc:sldChg>
      <pc:sldChg chg="del">
        <pc:chgData name="Christian Wolter" userId="f446b4d7376bbebd" providerId="LiveId" clId="{E89FB151-A2EF-D047-80A3-47669DF34D84}" dt="2024-02-02T06:58:43.831" v="1413" actId="2696"/>
        <pc:sldMkLst>
          <pc:docMk/>
          <pc:sldMk cId="63404887" sldId="299"/>
        </pc:sldMkLst>
      </pc:sldChg>
      <pc:sldChg chg="del">
        <pc:chgData name="Christian Wolter" userId="f446b4d7376bbebd" providerId="LiveId" clId="{E89FB151-A2EF-D047-80A3-47669DF34D84}" dt="2024-02-02T06:58:43.829" v="1410" actId="2696"/>
        <pc:sldMkLst>
          <pc:docMk/>
          <pc:sldMk cId="2017506489" sldId="300"/>
        </pc:sldMkLst>
      </pc:sldChg>
      <pc:sldChg chg="del">
        <pc:chgData name="Christian Wolter" userId="f446b4d7376bbebd" providerId="LiveId" clId="{E89FB151-A2EF-D047-80A3-47669DF34D84}" dt="2024-02-02T06:58:43.848" v="1420" actId="2696"/>
        <pc:sldMkLst>
          <pc:docMk/>
          <pc:sldMk cId="3204015444" sldId="301"/>
        </pc:sldMkLst>
      </pc:sldChg>
      <pc:sldChg chg="del">
        <pc:chgData name="Christian Wolter" userId="f446b4d7376bbebd" providerId="LiveId" clId="{E89FB151-A2EF-D047-80A3-47669DF34D84}" dt="2024-02-02T06:58:43.843" v="1416" actId="2696"/>
        <pc:sldMkLst>
          <pc:docMk/>
          <pc:sldMk cId="979302282" sldId="303"/>
        </pc:sldMkLst>
      </pc:sldChg>
      <pc:sldChg chg="addSp delSp modSp mod modNotesTx">
        <pc:chgData name="Christian Wolter" userId="f446b4d7376bbebd" providerId="LiveId" clId="{E89FB151-A2EF-D047-80A3-47669DF34D84}" dt="2024-02-01T22:15:12.535" v="1381" actId="20577"/>
        <pc:sldMkLst>
          <pc:docMk/>
          <pc:sldMk cId="3949106841" sldId="304"/>
        </pc:sldMkLst>
        <pc:spChg chg="mod">
          <ac:chgData name="Christian Wolter" userId="f446b4d7376bbebd" providerId="LiveId" clId="{E89FB151-A2EF-D047-80A3-47669DF34D84}" dt="2024-01-31T13:25:32.431" v="82" actId="113"/>
          <ac:spMkLst>
            <pc:docMk/>
            <pc:sldMk cId="3949106841" sldId="304"/>
            <ac:spMk id="4" creationId="{94C67516-6B5F-5A58-A70D-C99B1D51DB86}"/>
          </ac:spMkLst>
        </pc:spChg>
        <pc:spChg chg="add mod topLvl">
          <ac:chgData name="Christian Wolter" userId="f446b4d7376bbebd" providerId="LiveId" clId="{E89FB151-A2EF-D047-80A3-47669DF34D84}" dt="2024-01-31T13:33:25.262" v="356" actId="1076"/>
          <ac:spMkLst>
            <pc:docMk/>
            <pc:sldMk cId="3949106841" sldId="304"/>
            <ac:spMk id="5" creationId="{490A6A04-7751-DA53-E415-325F6075551E}"/>
          </ac:spMkLst>
        </pc:spChg>
        <pc:spChg chg="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6" creationId="{FB28E318-55C1-3036-7977-DDAC5008DFF4}"/>
          </ac:spMkLst>
        </pc:spChg>
        <pc:spChg chg="add mod topLvl">
          <ac:chgData name="Christian Wolter" userId="f446b4d7376bbebd" providerId="LiveId" clId="{E89FB151-A2EF-D047-80A3-47669DF34D84}" dt="2024-01-31T13:33:25.262" v="356" actId="1076"/>
          <ac:spMkLst>
            <pc:docMk/>
            <pc:sldMk cId="3949106841" sldId="304"/>
            <ac:spMk id="7" creationId="{E1D61F07-832D-F652-16CA-2CE675AAA594}"/>
          </ac:spMkLst>
        </pc:spChg>
        <pc:spChg chg="add mod topLvl">
          <ac:chgData name="Christian Wolter" userId="f446b4d7376bbebd" providerId="LiveId" clId="{E89FB151-A2EF-D047-80A3-47669DF34D84}" dt="2024-01-31T13:33:12.670" v="355" actId="1076"/>
          <ac:spMkLst>
            <pc:docMk/>
            <pc:sldMk cId="3949106841" sldId="304"/>
            <ac:spMk id="8" creationId="{F8C883F3-B302-99F6-4DF3-42F19A08DD77}"/>
          </ac:spMkLst>
        </pc:spChg>
        <pc:spChg chg="mod topLvl">
          <ac:chgData name="Christian Wolter" userId="f446b4d7376bbebd" providerId="LiveId" clId="{E89FB151-A2EF-D047-80A3-47669DF34D84}" dt="2024-01-31T13:33:25.262" v="356" actId="1076"/>
          <ac:spMkLst>
            <pc:docMk/>
            <pc:sldMk cId="3949106841" sldId="304"/>
            <ac:spMk id="9" creationId="{931D7D43-895F-D6AF-9B64-5827A381F193}"/>
          </ac:spMkLst>
        </pc:spChg>
        <pc:spChg chg="add mod topLvl">
          <ac:chgData name="Christian Wolter" userId="f446b4d7376bbebd" providerId="LiveId" clId="{E89FB151-A2EF-D047-80A3-47669DF34D84}" dt="2024-01-31T13:33:12.670" v="355" actId="1076"/>
          <ac:spMkLst>
            <pc:docMk/>
            <pc:sldMk cId="3949106841" sldId="304"/>
            <ac:spMk id="10" creationId="{39379FCC-F7F1-30CC-51F0-B1520F366383}"/>
          </ac:spMkLst>
        </pc:spChg>
        <pc:spChg chg="mod topLvl">
          <ac:chgData name="Christian Wolter" userId="f446b4d7376bbebd" providerId="LiveId" clId="{E89FB151-A2EF-D047-80A3-47669DF34D84}" dt="2024-01-31T13:33:12.670" v="355" actId="1076"/>
          <ac:spMkLst>
            <pc:docMk/>
            <pc:sldMk cId="3949106841" sldId="304"/>
            <ac:spMk id="12" creationId="{6EF8043F-8E25-3C96-C05D-84D2DA9F1C49}"/>
          </ac:spMkLst>
        </pc:spChg>
        <pc:spChg chg="add 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13" creationId="{7DA348B5-8F85-A684-5CAE-AED3B2E7264B}"/>
          </ac:spMkLst>
        </pc:spChg>
        <pc:spChg chg="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14" creationId="{CF37E880-0B20-3852-46E7-D778343788C0}"/>
          </ac:spMkLst>
        </pc:spChg>
        <pc:spChg chg="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15" creationId="{5FA87F25-EFEA-16D5-A75B-B2874E7F15DC}"/>
          </ac:spMkLst>
        </pc:spChg>
        <pc:spChg chg="add del">
          <ac:chgData name="Christian Wolter" userId="f446b4d7376bbebd" providerId="LiveId" clId="{E89FB151-A2EF-D047-80A3-47669DF34D84}" dt="2024-01-31T13:25:53.771" v="94" actId="478"/>
          <ac:spMkLst>
            <pc:docMk/>
            <pc:sldMk cId="3949106841" sldId="304"/>
            <ac:spMk id="16" creationId="{4180C724-C33F-EE49-530E-DBB52789054F}"/>
          </ac:spMkLst>
        </pc:spChg>
        <pc:spChg chg="add del mod">
          <ac:chgData name="Christian Wolter" userId="f446b4d7376bbebd" providerId="LiveId" clId="{E89FB151-A2EF-D047-80A3-47669DF34D84}" dt="2024-01-31T13:25:51.653" v="93" actId="478"/>
          <ac:spMkLst>
            <pc:docMk/>
            <pc:sldMk cId="3949106841" sldId="304"/>
            <ac:spMk id="17" creationId="{46907948-FB9A-F048-ACF6-9F0442AC3F1E}"/>
          </ac:spMkLst>
        </pc:spChg>
        <pc:spChg chg="del">
          <ac:chgData name="Christian Wolter" userId="f446b4d7376bbebd" providerId="LiveId" clId="{E89FB151-A2EF-D047-80A3-47669DF34D84}" dt="2024-01-31T13:24:00.787" v="54" actId="478"/>
          <ac:spMkLst>
            <pc:docMk/>
            <pc:sldMk cId="3949106841" sldId="304"/>
            <ac:spMk id="18" creationId="{C658457A-7085-7838-6D56-53A19796E9AA}"/>
          </ac:spMkLst>
        </pc:spChg>
        <pc:spChg chg="del">
          <ac:chgData name="Christian Wolter" userId="f446b4d7376bbebd" providerId="LiveId" clId="{E89FB151-A2EF-D047-80A3-47669DF34D84}" dt="2024-01-31T13:23:58.687" v="53" actId="478"/>
          <ac:spMkLst>
            <pc:docMk/>
            <pc:sldMk cId="3949106841" sldId="304"/>
            <ac:spMk id="19" creationId="{38B2E8B3-F382-6358-381C-A36312E4D89D}"/>
          </ac:spMkLst>
        </pc:spChg>
        <pc:spChg chg="add 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21" creationId="{3B9169A0-362E-254D-B4B4-454DCB4A17A6}"/>
          </ac:spMkLst>
        </pc:spChg>
        <pc:spChg chg="add mod topLvl">
          <ac:chgData name="Christian Wolter" userId="f446b4d7376bbebd" providerId="LiveId" clId="{E89FB151-A2EF-D047-80A3-47669DF34D84}" dt="2024-01-31T13:32:48.791" v="353" actId="165"/>
          <ac:spMkLst>
            <pc:docMk/>
            <pc:sldMk cId="3949106841" sldId="304"/>
            <ac:spMk id="23" creationId="{63DF3FDC-77BF-29DD-50E6-0736880B6E1E}"/>
          </ac:spMkLst>
        </pc:spChg>
        <pc:grpChg chg="add del mod">
          <ac:chgData name="Christian Wolter" userId="f446b4d7376bbebd" providerId="LiveId" clId="{E89FB151-A2EF-D047-80A3-47669DF34D84}" dt="2024-01-31T13:32:48.791" v="353" actId="165"/>
          <ac:grpSpMkLst>
            <pc:docMk/>
            <pc:sldMk cId="3949106841" sldId="304"/>
            <ac:grpSpMk id="27" creationId="{AFFCC8CF-1049-3F90-66D9-1E2E9A652842}"/>
          </ac:grpSpMkLst>
        </pc:grpChg>
        <pc:picChg chg="add del mod">
          <ac:chgData name="Christian Wolter" userId="f446b4d7376bbebd" providerId="LiveId" clId="{E89FB151-A2EF-D047-80A3-47669DF34D84}" dt="2024-01-31T13:28:04.866" v="164" actId="478"/>
          <ac:picMkLst>
            <pc:docMk/>
            <pc:sldMk cId="3949106841" sldId="304"/>
            <ac:picMk id="20" creationId="{3B964A2C-540C-1007-34E5-30E7B1F53D5F}"/>
          </ac:picMkLst>
        </pc:picChg>
        <pc:picChg chg="mod topLvl">
          <ac:chgData name="Christian Wolter" userId="f446b4d7376bbebd" providerId="LiveId" clId="{E89FB151-A2EF-D047-80A3-47669DF34D84}" dt="2024-01-31T13:32:48.791" v="353" actId="165"/>
          <ac:picMkLst>
            <pc:docMk/>
            <pc:sldMk cId="3949106841" sldId="304"/>
            <ac:picMk id="22" creationId="{12D27204-C698-0527-6E63-B54628E77AC4}"/>
          </ac:picMkLst>
        </pc:picChg>
        <pc:picChg chg="add mod topLvl modCrop">
          <ac:chgData name="Christian Wolter" userId="f446b4d7376bbebd" providerId="LiveId" clId="{E89FB151-A2EF-D047-80A3-47669DF34D84}" dt="2024-01-31T13:32:48.791" v="353" actId="165"/>
          <ac:picMkLst>
            <pc:docMk/>
            <pc:sldMk cId="3949106841" sldId="304"/>
            <ac:picMk id="25" creationId="{4ABA9D15-0644-9505-7304-8A9F1BAEA322}"/>
          </ac:picMkLst>
        </pc:picChg>
        <pc:picChg chg="mod topLvl">
          <ac:chgData name="Christian Wolter" userId="f446b4d7376bbebd" providerId="LiveId" clId="{E89FB151-A2EF-D047-80A3-47669DF34D84}" dt="2024-01-31T13:33:12.670" v="355" actId="1076"/>
          <ac:picMkLst>
            <pc:docMk/>
            <pc:sldMk cId="3949106841" sldId="304"/>
            <ac:picMk id="26" creationId="{D6931B76-83F4-F0B2-7976-F07A0D9493AB}"/>
          </ac:picMkLst>
        </pc:picChg>
        <pc:picChg chg="mod topLvl">
          <ac:chgData name="Christian Wolter" userId="f446b4d7376bbebd" providerId="LiveId" clId="{E89FB151-A2EF-D047-80A3-47669DF34D84}" dt="2024-01-31T13:33:25.262" v="356" actId="1076"/>
          <ac:picMkLst>
            <pc:docMk/>
            <pc:sldMk cId="3949106841" sldId="304"/>
            <ac:picMk id="28" creationId="{CE1C700F-0B44-7F8E-200B-5F3005274A02}"/>
          </ac:picMkLst>
        </pc:picChg>
        <pc:cxnChg chg="mod topLvl">
          <ac:chgData name="Christian Wolter" userId="f446b4d7376bbebd" providerId="LiveId" clId="{E89FB151-A2EF-D047-80A3-47669DF34D84}" dt="2024-01-31T13:32:48.791" v="353" actId="165"/>
          <ac:cxnSpMkLst>
            <pc:docMk/>
            <pc:sldMk cId="3949106841" sldId="304"/>
            <ac:cxnSpMk id="2" creationId="{A8E445BA-339A-A2D0-7727-AED3A4515C88}"/>
          </ac:cxnSpMkLst>
        </pc:cxnChg>
        <pc:cxnChg chg="mod topLvl">
          <ac:chgData name="Christian Wolter" userId="f446b4d7376bbebd" providerId="LiveId" clId="{E89FB151-A2EF-D047-80A3-47669DF34D84}" dt="2024-01-31T13:32:48.791" v="353" actId="165"/>
          <ac:cxnSpMkLst>
            <pc:docMk/>
            <pc:sldMk cId="3949106841" sldId="304"/>
            <ac:cxnSpMk id="3" creationId="{804E5027-2121-E88F-B291-8C39A1E11313}"/>
          </ac:cxnSpMkLst>
        </pc:cxnChg>
        <pc:cxnChg chg="add mod topLvl">
          <ac:chgData name="Christian Wolter" userId="f446b4d7376bbebd" providerId="LiveId" clId="{E89FB151-A2EF-D047-80A3-47669DF34D84}" dt="2024-01-31T13:32:48.791" v="353" actId="165"/>
          <ac:cxnSpMkLst>
            <pc:docMk/>
            <pc:sldMk cId="3949106841" sldId="304"/>
            <ac:cxnSpMk id="11" creationId="{933CDC66-5D26-EC25-D424-12A0D84E9E7A}"/>
          </ac:cxnSpMkLst>
        </pc:cxnChg>
      </pc:sldChg>
      <pc:sldChg chg="modSp mod ord modNotesTx">
        <pc:chgData name="Christian Wolter" userId="f446b4d7376bbebd" providerId="LiveId" clId="{E89FB151-A2EF-D047-80A3-47669DF34D84}" dt="2024-02-01T22:13:07.275" v="1370" actId="20577"/>
        <pc:sldMkLst>
          <pc:docMk/>
          <pc:sldMk cId="1918452600" sldId="306"/>
        </pc:sldMkLst>
        <pc:spChg chg="mod">
          <ac:chgData name="Christian Wolter" userId="f446b4d7376bbebd" providerId="LiveId" clId="{E89FB151-A2EF-D047-80A3-47669DF34D84}" dt="2024-01-31T14:03:17.639" v="417" actId="20577"/>
          <ac:spMkLst>
            <pc:docMk/>
            <pc:sldMk cId="1918452600" sldId="306"/>
            <ac:spMk id="338" creationId="{6DC12B9D-5D39-EE4F-8AAA-1899E55A1060}"/>
          </ac:spMkLst>
        </pc:spChg>
        <pc:spChg chg="mod">
          <ac:chgData name="Christian Wolter" userId="f446b4d7376bbebd" providerId="LiveId" clId="{E89FB151-A2EF-D047-80A3-47669DF34D84}" dt="2024-01-31T14:03:23.612" v="438" actId="20577"/>
          <ac:spMkLst>
            <pc:docMk/>
            <pc:sldMk cId="1918452600" sldId="306"/>
            <ac:spMk id="340" creationId="{A8A8534A-326C-2373-EC38-D1205DA9B78A}"/>
          </ac:spMkLst>
        </pc:spChg>
      </pc:sldChg>
      <pc:sldChg chg="addSp modSp mod ord modNotesTx">
        <pc:chgData name="Christian Wolter" userId="f446b4d7376bbebd" providerId="LiveId" clId="{E89FB151-A2EF-D047-80A3-47669DF34D84}" dt="2024-02-01T22:12:18.534" v="1351" actId="20577"/>
        <pc:sldMkLst>
          <pc:docMk/>
          <pc:sldMk cId="2060932179" sldId="307"/>
        </pc:sldMkLst>
        <pc:spChg chg="add mod">
          <ac:chgData name="Christian Wolter" userId="f446b4d7376bbebd" providerId="LiveId" clId="{E89FB151-A2EF-D047-80A3-47669DF34D84}" dt="2024-02-01T16:16:30.820" v="713" actId="20577"/>
          <ac:spMkLst>
            <pc:docMk/>
            <pc:sldMk cId="2060932179" sldId="307"/>
            <ac:spMk id="3" creationId="{23F87007-C852-0FA8-66FA-DAECC1DBADF2}"/>
          </ac:spMkLst>
        </pc:spChg>
        <pc:spChg chg="mod">
          <ac:chgData name="Christian Wolter" userId="f446b4d7376bbebd" providerId="LiveId" clId="{E89FB151-A2EF-D047-80A3-47669DF34D84}" dt="2024-01-31T13:29:13.080" v="177" actId="14100"/>
          <ac:spMkLst>
            <pc:docMk/>
            <pc:sldMk cId="2060932179" sldId="307"/>
            <ac:spMk id="6" creationId="{A603DA0E-D4E1-A0E2-83C4-C6BCA32DA9EB}"/>
          </ac:spMkLst>
        </pc:spChg>
      </pc:sldChg>
      <pc:sldChg chg="modSp mod ord modNotesTx">
        <pc:chgData name="Christian Wolter" userId="f446b4d7376bbebd" providerId="LiveId" clId="{E89FB151-A2EF-D047-80A3-47669DF34D84}" dt="2024-02-01T22:13:24.294" v="1376" actId="20577"/>
        <pc:sldMkLst>
          <pc:docMk/>
          <pc:sldMk cId="3678483471" sldId="308"/>
        </pc:sldMkLst>
        <pc:spChg chg="mod">
          <ac:chgData name="Christian Wolter" userId="f446b4d7376bbebd" providerId="LiveId" clId="{E89FB151-A2EF-D047-80A3-47669DF34D84}" dt="2024-02-01T16:11:40.411" v="548"/>
          <ac:spMkLst>
            <pc:docMk/>
            <pc:sldMk cId="3678483471" sldId="308"/>
            <ac:spMk id="4" creationId="{D83B86F2-4D9E-A69F-7944-D3270EDFF5A7}"/>
          </ac:spMkLst>
        </pc:spChg>
      </pc:sldChg>
      <pc:sldChg chg="modSp mod modNotesTx">
        <pc:chgData name="Christian Wolter" userId="f446b4d7376bbebd" providerId="LiveId" clId="{E89FB151-A2EF-D047-80A3-47669DF34D84}" dt="2024-02-01T17:05:16.627" v="734"/>
        <pc:sldMkLst>
          <pc:docMk/>
          <pc:sldMk cId="591956806" sldId="309"/>
        </pc:sldMkLst>
        <pc:spChg chg="mod">
          <ac:chgData name="Christian Wolter" userId="f446b4d7376bbebd" providerId="LiveId" clId="{E89FB151-A2EF-D047-80A3-47669DF34D84}" dt="2024-02-01T16:11:33.614" v="547"/>
          <ac:spMkLst>
            <pc:docMk/>
            <pc:sldMk cId="591956806" sldId="309"/>
            <ac:spMk id="4" creationId="{4961EEE2-DDC2-8337-D921-4E516CCB3488}"/>
          </ac:spMkLst>
        </pc:spChg>
      </pc:sldChg>
      <pc:sldChg chg="del mod modShow">
        <pc:chgData name="Christian Wolter" userId="f446b4d7376bbebd" providerId="LiveId" clId="{E89FB151-A2EF-D047-80A3-47669DF34D84}" dt="2024-02-02T06:58:43.773" v="1383" actId="2696"/>
        <pc:sldMkLst>
          <pc:docMk/>
          <pc:sldMk cId="2478129756" sldId="310"/>
        </pc:sldMkLst>
      </pc:sldChg>
      <pc:sldChg chg="addSp delSp modSp mod ord modNotesTx">
        <pc:chgData name="Christian Wolter" userId="f446b4d7376bbebd" providerId="LiveId" clId="{E89FB151-A2EF-D047-80A3-47669DF34D84}" dt="2024-02-01T22:13:00.178" v="1366" actId="20577"/>
        <pc:sldMkLst>
          <pc:docMk/>
          <pc:sldMk cId="264722750" sldId="311"/>
        </pc:sldMkLst>
        <pc:spChg chg="add del mod">
          <ac:chgData name="Christian Wolter" userId="f446b4d7376bbebd" providerId="LiveId" clId="{E89FB151-A2EF-D047-80A3-47669DF34D84}" dt="2024-01-31T14:23:57.833" v="489"/>
          <ac:spMkLst>
            <pc:docMk/>
            <pc:sldMk cId="264722750" sldId="311"/>
            <ac:spMk id="2" creationId="{DEA25211-CF75-336F-3442-481603C14F12}"/>
          </ac:spMkLst>
        </pc:spChg>
        <pc:spChg chg="mod">
          <ac:chgData name="Christian Wolter" userId="f446b4d7376bbebd" providerId="LiveId" clId="{E89FB151-A2EF-D047-80A3-47669DF34D84}" dt="2024-02-01T16:16:46.536" v="715" actId="20577"/>
          <ac:spMkLst>
            <pc:docMk/>
            <pc:sldMk cId="264722750" sldId="311"/>
            <ac:spMk id="40" creationId="{089221E0-7C4C-DA6B-5371-70C775E96DC9}"/>
          </ac:spMkLst>
        </pc:spChg>
      </pc:sldChg>
      <pc:sldChg chg="del">
        <pc:chgData name="Christian Wolter" userId="f446b4d7376bbebd" providerId="LiveId" clId="{E89FB151-A2EF-D047-80A3-47669DF34D84}" dt="2024-02-02T06:58:43.820" v="1401" actId="2696"/>
        <pc:sldMkLst>
          <pc:docMk/>
          <pc:sldMk cId="3428827224" sldId="312"/>
        </pc:sldMkLst>
      </pc:sldChg>
      <pc:sldChg chg="addSp delSp modSp add mod ord modNotesTx">
        <pc:chgData name="Christian Wolter" userId="f446b4d7376bbebd" providerId="LiveId" clId="{E89FB151-A2EF-D047-80A3-47669DF34D84}" dt="2024-02-01T22:11:56.402" v="1343" actId="20577"/>
        <pc:sldMkLst>
          <pc:docMk/>
          <pc:sldMk cId="1826064179" sldId="313"/>
        </pc:sldMkLst>
        <pc:spChg chg="mod">
          <ac:chgData name="Christian Wolter" userId="f446b4d7376bbebd" providerId="LiveId" clId="{E89FB151-A2EF-D047-80A3-47669DF34D84}" dt="2024-02-01T16:15:55.719" v="707" actId="20577"/>
          <ac:spMkLst>
            <pc:docMk/>
            <pc:sldMk cId="1826064179" sldId="313"/>
            <ac:spMk id="3" creationId="{DD7B0B95-3133-5907-1455-87CFDA2CD2B4}"/>
          </ac:spMkLst>
        </pc:spChg>
        <pc:spChg chg="mod">
          <ac:chgData name="Christian Wolter" userId="f446b4d7376bbebd" providerId="LiveId" clId="{E89FB151-A2EF-D047-80A3-47669DF34D84}" dt="2024-02-01T22:08:36.613" v="1270" actId="14100"/>
          <ac:spMkLst>
            <pc:docMk/>
            <pc:sldMk cId="1826064179" sldId="313"/>
            <ac:spMk id="4" creationId="{69856F9F-0236-84BC-1026-DB9A03281696}"/>
          </ac:spMkLst>
        </pc:spChg>
        <pc:spChg chg="add del mod">
          <ac:chgData name="Christian Wolter" userId="f446b4d7376bbebd" providerId="LiveId" clId="{E89FB151-A2EF-D047-80A3-47669DF34D84}" dt="2024-01-31T13:30:39.734" v="266"/>
          <ac:spMkLst>
            <pc:docMk/>
            <pc:sldMk cId="1826064179" sldId="313"/>
            <ac:spMk id="5" creationId="{447A6584-EC22-E0DB-7807-086EBFDB649C}"/>
          </ac:spMkLst>
        </pc:spChg>
        <pc:spChg chg="mod">
          <ac:chgData name="Christian Wolter" userId="f446b4d7376bbebd" providerId="LiveId" clId="{E89FB151-A2EF-D047-80A3-47669DF34D84}" dt="2024-01-31T13:32:24.882" v="351" actId="14100"/>
          <ac:spMkLst>
            <pc:docMk/>
            <pc:sldMk cId="1826064179" sldId="313"/>
            <ac:spMk id="6" creationId="{83BC57FA-DCDA-723B-EEA1-2A31F9D0A0A9}"/>
          </ac:spMkLst>
        </pc:spChg>
        <pc:spChg chg="add del mod">
          <ac:chgData name="Christian Wolter" userId="f446b4d7376bbebd" providerId="LiveId" clId="{E89FB151-A2EF-D047-80A3-47669DF34D84}" dt="2024-01-31T14:30:01.790" v="512"/>
          <ac:spMkLst>
            <pc:docMk/>
            <pc:sldMk cId="1826064179" sldId="313"/>
            <ac:spMk id="9" creationId="{4BD79D2A-E0E3-A5C2-A266-ADBE6D857889}"/>
          </ac:spMkLst>
        </pc:spChg>
        <pc:spChg chg="add del mod">
          <ac:chgData name="Christian Wolter" userId="f446b4d7376bbebd" providerId="LiveId" clId="{E89FB151-A2EF-D047-80A3-47669DF34D84}" dt="2024-02-01T22:08:46.713" v="1272" actId="14100"/>
          <ac:spMkLst>
            <pc:docMk/>
            <pc:sldMk cId="1826064179" sldId="313"/>
            <ac:spMk id="12" creationId="{7B5DE6BD-7C86-29BE-7B56-B551D69FC887}"/>
          </ac:spMkLst>
        </pc:spChg>
        <pc:picChg chg="mod">
          <ac:chgData name="Christian Wolter" userId="f446b4d7376bbebd" providerId="LiveId" clId="{E89FB151-A2EF-D047-80A3-47669DF34D84}" dt="2024-02-01T22:08:32.790" v="1269" actId="14100"/>
          <ac:picMkLst>
            <pc:docMk/>
            <pc:sldMk cId="1826064179" sldId="313"/>
            <ac:picMk id="2" creationId="{B4EF36DA-1830-A95F-C0BB-77314335DE0E}"/>
          </ac:picMkLst>
        </pc:picChg>
        <pc:picChg chg="del mod">
          <ac:chgData name="Christian Wolter" userId="f446b4d7376bbebd" providerId="LiveId" clId="{E89FB151-A2EF-D047-80A3-47669DF34D84}" dt="2024-01-31T14:29:48.158" v="511" actId="478"/>
          <ac:picMkLst>
            <pc:docMk/>
            <pc:sldMk cId="1826064179" sldId="313"/>
            <ac:picMk id="8" creationId="{A643226F-7DFC-8606-46E3-A97FD6617FFD}"/>
          </ac:picMkLst>
        </pc:picChg>
        <pc:picChg chg="add mod">
          <ac:chgData name="Christian Wolter" userId="f446b4d7376bbebd" providerId="LiveId" clId="{E89FB151-A2EF-D047-80A3-47669DF34D84}" dt="2024-02-01T16:13:50.231" v="574" actId="14826"/>
          <ac:picMkLst>
            <pc:docMk/>
            <pc:sldMk cId="1826064179" sldId="313"/>
            <ac:picMk id="11" creationId="{7B47B16A-3960-8C97-80C2-C80A401FB4F4}"/>
          </ac:picMkLst>
        </pc:picChg>
      </pc:sldChg>
      <pc:sldChg chg="addSp delSp modSp add mod ord modNotesTx">
        <pc:chgData name="Christian Wolter" userId="f446b4d7376bbebd" providerId="LiveId" clId="{E89FB151-A2EF-D047-80A3-47669DF34D84}" dt="2024-02-01T22:12:36.190" v="1359" actId="20577"/>
        <pc:sldMkLst>
          <pc:docMk/>
          <pc:sldMk cId="3033032665" sldId="314"/>
        </pc:sldMkLst>
        <pc:spChg chg="del mod">
          <ac:chgData name="Christian Wolter" userId="f446b4d7376bbebd" providerId="LiveId" clId="{E89FB151-A2EF-D047-80A3-47669DF34D84}" dt="2024-02-01T16:13:24.630" v="573" actId="478"/>
          <ac:spMkLst>
            <pc:docMk/>
            <pc:sldMk cId="3033032665" sldId="314"/>
            <ac:spMk id="3" creationId="{215C9482-02FD-B132-3C00-0245CC54B445}"/>
          </ac:spMkLst>
        </pc:spChg>
        <pc:spChg chg="mod">
          <ac:chgData name="Christian Wolter" userId="f446b4d7376bbebd" providerId="LiveId" clId="{E89FB151-A2EF-D047-80A3-47669DF34D84}" dt="2024-01-31T13:52:32.825" v="408" actId="14100"/>
          <ac:spMkLst>
            <pc:docMk/>
            <pc:sldMk cId="3033032665" sldId="314"/>
            <ac:spMk id="4" creationId="{56F8D5F0-1DB3-6587-605F-58E4CFC429EF}"/>
          </ac:spMkLst>
        </pc:spChg>
        <pc:spChg chg="mod">
          <ac:chgData name="Christian Wolter" userId="f446b4d7376bbebd" providerId="LiveId" clId="{E89FB151-A2EF-D047-80A3-47669DF34D84}" dt="2024-01-31T13:33:55.430" v="370" actId="20577"/>
          <ac:spMkLst>
            <pc:docMk/>
            <pc:sldMk cId="3033032665" sldId="314"/>
            <ac:spMk id="6" creationId="{087791EA-A37F-2BFF-0DFA-C607F80589A4}"/>
          </ac:spMkLst>
        </pc:spChg>
        <pc:spChg chg="add del mod">
          <ac:chgData name="Christian Wolter" userId="f446b4d7376bbebd" providerId="LiveId" clId="{E89FB151-A2EF-D047-80A3-47669DF34D84}" dt="2024-01-31T13:52:09.247" v="375" actId="478"/>
          <ac:spMkLst>
            <pc:docMk/>
            <pc:sldMk cId="3033032665" sldId="314"/>
            <ac:spMk id="7" creationId="{52881729-3E6E-7EFE-95A2-1956115AC6D9}"/>
          </ac:spMkLst>
        </pc:spChg>
        <pc:spChg chg="add mod">
          <ac:chgData name="Christian Wolter" userId="f446b4d7376bbebd" providerId="LiveId" clId="{E89FB151-A2EF-D047-80A3-47669DF34D84}" dt="2024-01-31T14:23:30.629" v="442" actId="1076"/>
          <ac:spMkLst>
            <pc:docMk/>
            <pc:sldMk cId="3033032665" sldId="314"/>
            <ac:spMk id="9" creationId="{921D702F-6FAF-EA04-96E2-F65C2CA7DEDB}"/>
          </ac:spMkLst>
        </pc:spChg>
        <pc:spChg chg="add mod">
          <ac:chgData name="Christian Wolter" userId="f446b4d7376bbebd" providerId="LiveId" clId="{E89FB151-A2EF-D047-80A3-47669DF34D84}" dt="2024-01-31T14:23:30.629" v="442" actId="1076"/>
          <ac:spMkLst>
            <pc:docMk/>
            <pc:sldMk cId="3033032665" sldId="314"/>
            <ac:spMk id="10" creationId="{E15FB31C-5D76-5DA2-902D-824BE1D11709}"/>
          </ac:spMkLst>
        </pc:spChg>
        <pc:spChg chg="add mod">
          <ac:chgData name="Christian Wolter" userId="f446b4d7376bbebd" providerId="LiveId" clId="{E89FB151-A2EF-D047-80A3-47669DF34D84}" dt="2024-01-31T14:23:30.629" v="442" actId="1076"/>
          <ac:spMkLst>
            <pc:docMk/>
            <pc:sldMk cId="3033032665" sldId="314"/>
            <ac:spMk id="11" creationId="{376E192C-D467-0A05-26CE-E4FB44B7DB75}"/>
          </ac:spMkLst>
        </pc:spChg>
        <pc:spChg chg="add mod">
          <ac:chgData name="Christian Wolter" userId="f446b4d7376bbebd" providerId="LiveId" clId="{E89FB151-A2EF-D047-80A3-47669DF34D84}" dt="2024-01-31T14:23:37.404" v="448" actId="20577"/>
          <ac:spMkLst>
            <pc:docMk/>
            <pc:sldMk cId="3033032665" sldId="314"/>
            <ac:spMk id="12" creationId="{4ECA8DD0-B601-0582-4A08-61B8C1167650}"/>
          </ac:spMkLst>
        </pc:spChg>
        <pc:spChg chg="add mod">
          <ac:chgData name="Christian Wolter" userId="f446b4d7376bbebd" providerId="LiveId" clId="{E89FB151-A2EF-D047-80A3-47669DF34D84}" dt="2024-01-31T14:23:55.531" v="487" actId="20577"/>
          <ac:spMkLst>
            <pc:docMk/>
            <pc:sldMk cId="3033032665" sldId="314"/>
            <ac:spMk id="16" creationId="{CF61DA8A-9BB0-776D-02CF-C20292151332}"/>
          </ac:spMkLst>
        </pc:spChg>
        <pc:spChg chg="add mod">
          <ac:chgData name="Christian Wolter" userId="f446b4d7376bbebd" providerId="LiveId" clId="{E89FB151-A2EF-D047-80A3-47669DF34D84}" dt="2024-02-01T16:24:24.205" v="733" actId="20577"/>
          <ac:spMkLst>
            <pc:docMk/>
            <pc:sldMk cId="3033032665" sldId="314"/>
            <ac:spMk id="17" creationId="{6DA5E670-F945-BDEC-9E63-A9D8CC6ADBE6}"/>
          </ac:spMkLst>
        </pc:spChg>
        <pc:grpChg chg="add mod">
          <ac:chgData name="Christian Wolter" userId="f446b4d7376bbebd" providerId="LiveId" clId="{E89FB151-A2EF-D047-80A3-47669DF34D84}" dt="2024-01-31T14:31:35.741" v="528" actId="12789"/>
          <ac:grpSpMkLst>
            <pc:docMk/>
            <pc:sldMk cId="3033032665" sldId="314"/>
            <ac:grpSpMk id="24" creationId="{AD5302E4-A082-D57D-016D-8181DAB0A6FF}"/>
          </ac:grpSpMkLst>
        </pc:grpChg>
        <pc:picChg chg="mod">
          <ac:chgData name="Christian Wolter" userId="f446b4d7376bbebd" providerId="LiveId" clId="{E89FB151-A2EF-D047-80A3-47669DF34D84}" dt="2024-01-31T13:52:35.775" v="409" actId="14100"/>
          <ac:picMkLst>
            <pc:docMk/>
            <pc:sldMk cId="3033032665" sldId="314"/>
            <ac:picMk id="2" creationId="{1C224B36-9131-1116-0FA7-52BE4A3DC555}"/>
          </ac:picMkLst>
        </pc:picChg>
        <pc:picChg chg="del">
          <ac:chgData name="Christian Wolter" userId="f446b4d7376bbebd" providerId="LiveId" clId="{E89FB151-A2EF-D047-80A3-47669DF34D84}" dt="2024-01-31T13:52:06.237" v="374" actId="478"/>
          <ac:picMkLst>
            <pc:docMk/>
            <pc:sldMk cId="3033032665" sldId="314"/>
            <ac:picMk id="8" creationId="{5C1925F4-DD38-8144-3F30-B915497E1E97}"/>
          </ac:picMkLst>
        </pc:picChg>
        <pc:picChg chg="add del mod">
          <ac:chgData name="Christian Wolter" userId="f446b4d7376bbebd" providerId="LiveId" clId="{E89FB151-A2EF-D047-80A3-47669DF34D84}" dt="2024-01-31T14:29:03.789" v="495" actId="478"/>
          <ac:picMkLst>
            <pc:docMk/>
            <pc:sldMk cId="3033032665" sldId="314"/>
            <ac:picMk id="13" creationId="{1C187667-BB41-A0FA-AA48-8D698F91E172}"/>
          </ac:picMkLst>
        </pc:picChg>
        <pc:picChg chg="add del mod">
          <ac:chgData name="Christian Wolter" userId="f446b4d7376bbebd" providerId="LiveId" clId="{E89FB151-A2EF-D047-80A3-47669DF34D84}" dt="2024-01-31T14:29:10.781" v="497" actId="478"/>
          <ac:picMkLst>
            <pc:docMk/>
            <pc:sldMk cId="3033032665" sldId="314"/>
            <ac:picMk id="14" creationId="{E7E18D7D-F2F1-AF88-712D-1AF049D9215C}"/>
          </ac:picMkLst>
        </pc:picChg>
        <pc:picChg chg="add del mod">
          <ac:chgData name="Christian Wolter" userId="f446b4d7376bbebd" providerId="LiveId" clId="{E89FB151-A2EF-D047-80A3-47669DF34D84}" dt="2024-01-31T14:29:26.979" v="504" actId="478"/>
          <ac:picMkLst>
            <pc:docMk/>
            <pc:sldMk cId="3033032665" sldId="314"/>
            <ac:picMk id="15" creationId="{CCB5A73D-7C39-6489-DD58-5DE62A1F5125}"/>
          </ac:picMkLst>
        </pc:picChg>
        <pc:picChg chg="add mod modCrop">
          <ac:chgData name="Christian Wolter" userId="f446b4d7376bbebd" providerId="LiveId" clId="{E89FB151-A2EF-D047-80A3-47669DF34D84}" dt="2024-01-31T14:29:09.297" v="496" actId="1076"/>
          <ac:picMkLst>
            <pc:docMk/>
            <pc:sldMk cId="3033032665" sldId="314"/>
            <ac:picMk id="19" creationId="{745C4826-B673-48A6-7F5B-851B97541D62}"/>
          </ac:picMkLst>
        </pc:picChg>
        <pc:picChg chg="add mod modCrop">
          <ac:chgData name="Christian Wolter" userId="f446b4d7376bbebd" providerId="LiveId" clId="{E89FB151-A2EF-D047-80A3-47669DF34D84}" dt="2024-01-31T14:29:25.585" v="503" actId="1076"/>
          <ac:picMkLst>
            <pc:docMk/>
            <pc:sldMk cId="3033032665" sldId="314"/>
            <ac:picMk id="21" creationId="{695AACBA-F598-D626-AF5E-4C872550E20C}"/>
          </ac:picMkLst>
        </pc:picChg>
        <pc:picChg chg="add mod modCrop">
          <ac:chgData name="Christian Wolter" userId="f446b4d7376bbebd" providerId="LiveId" clId="{E89FB151-A2EF-D047-80A3-47669DF34D84}" dt="2024-01-31T14:29:43.299" v="510" actId="1076"/>
          <ac:picMkLst>
            <pc:docMk/>
            <pc:sldMk cId="3033032665" sldId="314"/>
            <ac:picMk id="23" creationId="{8FAC72CC-4225-DD7A-7C7A-948F1EE6EA87}"/>
          </ac:picMkLst>
        </pc:picChg>
      </pc:sldChg>
      <pc:sldMasterChg chg="delSldLayout">
        <pc:chgData name="Christian Wolter" userId="f446b4d7376bbebd" providerId="LiveId" clId="{E89FB151-A2EF-D047-80A3-47669DF34D84}" dt="2024-02-02T06:58:43.933" v="1447" actId="2696"/>
        <pc:sldMasterMkLst>
          <pc:docMk/>
          <pc:sldMasterMk cId="1380632213" sldId="2147483648"/>
        </pc:sldMasterMkLst>
        <pc:sldLayoutChg chg="del">
          <pc:chgData name="Christian Wolter" userId="f446b4d7376bbebd" providerId="LiveId" clId="{E89FB151-A2EF-D047-80A3-47669DF34D84}" dt="2024-02-02T06:58:43.842" v="1415" actId="2696"/>
          <pc:sldLayoutMkLst>
            <pc:docMk/>
            <pc:sldMasterMk cId="1380632213" sldId="2147483648"/>
            <pc:sldLayoutMk cId="3778893563" sldId="2147483652"/>
          </pc:sldLayoutMkLst>
        </pc:sldLayoutChg>
        <pc:sldLayoutChg chg="del">
          <pc:chgData name="Christian Wolter" userId="f446b4d7376bbebd" providerId="LiveId" clId="{E89FB151-A2EF-D047-80A3-47669DF34D84}" dt="2024-02-02T06:58:43.828" v="1409" actId="2696"/>
          <pc:sldLayoutMkLst>
            <pc:docMk/>
            <pc:sldMasterMk cId="1380632213" sldId="2147483648"/>
            <pc:sldLayoutMk cId="344317629" sldId="2147483653"/>
          </pc:sldLayoutMkLst>
        </pc:sldLayoutChg>
        <pc:sldLayoutChg chg="del">
          <pc:chgData name="Christian Wolter" userId="f446b4d7376bbebd" providerId="LiveId" clId="{E89FB151-A2EF-D047-80A3-47669DF34D84}" dt="2024-02-02T06:58:43.878" v="1435" actId="2696"/>
          <pc:sldLayoutMkLst>
            <pc:docMk/>
            <pc:sldMasterMk cId="1380632213" sldId="2147483648"/>
            <pc:sldLayoutMk cId="3031652688" sldId="2147483654"/>
          </pc:sldLayoutMkLst>
        </pc:sldLayoutChg>
        <pc:sldLayoutChg chg="del">
          <pc:chgData name="Christian Wolter" userId="f446b4d7376bbebd" providerId="LiveId" clId="{E89FB151-A2EF-D047-80A3-47669DF34D84}" dt="2024-02-02T06:58:43.899" v="1443" actId="2696"/>
          <pc:sldLayoutMkLst>
            <pc:docMk/>
            <pc:sldMasterMk cId="1380632213" sldId="2147483648"/>
            <pc:sldLayoutMk cId="1364005649" sldId="2147483656"/>
          </pc:sldLayoutMkLst>
        </pc:sldLayoutChg>
        <pc:sldLayoutChg chg="del">
          <pc:chgData name="Christian Wolter" userId="f446b4d7376bbebd" providerId="LiveId" clId="{E89FB151-A2EF-D047-80A3-47669DF34D84}" dt="2024-02-02T06:58:43.847" v="1419" actId="2696"/>
          <pc:sldLayoutMkLst>
            <pc:docMk/>
            <pc:sldMasterMk cId="1380632213" sldId="2147483648"/>
            <pc:sldLayoutMk cId="2689704238" sldId="2147483657"/>
          </pc:sldLayoutMkLst>
        </pc:sldLayoutChg>
        <pc:sldLayoutChg chg="del">
          <pc:chgData name="Christian Wolter" userId="f446b4d7376bbebd" providerId="LiveId" clId="{E89FB151-A2EF-D047-80A3-47669DF34D84}" dt="2024-02-02T06:58:43.921" v="1445" actId="2696"/>
          <pc:sldLayoutMkLst>
            <pc:docMk/>
            <pc:sldMasterMk cId="1380632213" sldId="2147483648"/>
            <pc:sldLayoutMk cId="4077697602" sldId="2147483658"/>
          </pc:sldLayoutMkLst>
        </pc:sldLayoutChg>
        <pc:sldLayoutChg chg="del">
          <pc:chgData name="Christian Wolter" userId="f446b4d7376bbebd" providerId="LiveId" clId="{E89FB151-A2EF-D047-80A3-47669DF34D84}" dt="2024-02-02T06:58:43.780" v="1385" actId="2696"/>
          <pc:sldLayoutMkLst>
            <pc:docMk/>
            <pc:sldMasterMk cId="1380632213" sldId="2147483648"/>
            <pc:sldLayoutMk cId="1445247276" sldId="2147483659"/>
          </pc:sldLayoutMkLst>
        </pc:sldLayoutChg>
        <pc:sldLayoutChg chg="del">
          <pc:chgData name="Christian Wolter" userId="f446b4d7376bbebd" providerId="LiveId" clId="{E89FB151-A2EF-D047-80A3-47669DF34D84}" dt="2024-02-02T06:58:43.783" v="1389" actId="2696"/>
          <pc:sldLayoutMkLst>
            <pc:docMk/>
            <pc:sldMasterMk cId="1380632213" sldId="2147483648"/>
            <pc:sldLayoutMk cId="1885425012" sldId="2147483661"/>
          </pc:sldLayoutMkLst>
        </pc:sldLayoutChg>
        <pc:sldLayoutChg chg="del">
          <pc:chgData name="Christian Wolter" userId="f446b4d7376bbebd" providerId="LiveId" clId="{E89FB151-A2EF-D047-80A3-47669DF34D84}" dt="2024-02-02T06:58:43.793" v="1399" actId="2696"/>
          <pc:sldLayoutMkLst>
            <pc:docMk/>
            <pc:sldMasterMk cId="1380632213" sldId="2147483648"/>
            <pc:sldLayoutMk cId="2020475442" sldId="2147483662"/>
          </pc:sldLayoutMkLst>
        </pc:sldLayoutChg>
        <pc:sldLayoutChg chg="del">
          <pc:chgData name="Christian Wolter" userId="f446b4d7376bbebd" providerId="LiveId" clId="{E89FB151-A2EF-D047-80A3-47669DF34D84}" dt="2024-02-02T06:58:43.882" v="1441" actId="2696"/>
          <pc:sldLayoutMkLst>
            <pc:docMk/>
            <pc:sldMasterMk cId="1380632213" sldId="2147483648"/>
            <pc:sldLayoutMk cId="1004033565" sldId="2147483663"/>
          </pc:sldLayoutMkLst>
        </pc:sldLayoutChg>
        <pc:sldLayoutChg chg="del">
          <pc:chgData name="Christian Wolter" userId="f446b4d7376bbebd" providerId="LiveId" clId="{E89FB151-A2EF-D047-80A3-47669DF34D84}" dt="2024-02-02T06:58:43.822" v="1403" actId="2696"/>
          <pc:sldLayoutMkLst>
            <pc:docMk/>
            <pc:sldMasterMk cId="1380632213" sldId="2147483648"/>
            <pc:sldLayoutMk cId="3864246366" sldId="2147483664"/>
          </pc:sldLayoutMkLst>
        </pc:sldLayoutChg>
        <pc:sldLayoutChg chg="del">
          <pc:chgData name="Christian Wolter" userId="f446b4d7376bbebd" providerId="LiveId" clId="{E89FB151-A2EF-D047-80A3-47669DF34D84}" dt="2024-02-02T06:58:43.789" v="1395" actId="2696"/>
          <pc:sldLayoutMkLst>
            <pc:docMk/>
            <pc:sldMasterMk cId="1380632213" sldId="2147483648"/>
            <pc:sldLayoutMk cId="921155405" sldId="2147483665"/>
          </pc:sldLayoutMkLst>
        </pc:sldLayoutChg>
        <pc:sldLayoutChg chg="del">
          <pc:chgData name="Christian Wolter" userId="f446b4d7376bbebd" providerId="LiveId" clId="{E89FB151-A2EF-D047-80A3-47669DF34D84}" dt="2024-02-02T06:58:43.787" v="1393" actId="2696"/>
          <pc:sldLayoutMkLst>
            <pc:docMk/>
            <pc:sldMasterMk cId="1380632213" sldId="2147483648"/>
            <pc:sldLayoutMk cId="1098018642" sldId="2147483666"/>
          </pc:sldLayoutMkLst>
        </pc:sldLayoutChg>
        <pc:sldLayoutChg chg="del">
          <pc:chgData name="Christian Wolter" userId="f446b4d7376bbebd" providerId="LiveId" clId="{E89FB151-A2EF-D047-80A3-47669DF34D84}" dt="2024-02-02T06:58:43.853" v="1425" actId="2696"/>
          <pc:sldLayoutMkLst>
            <pc:docMk/>
            <pc:sldMasterMk cId="1380632213" sldId="2147483648"/>
            <pc:sldLayoutMk cId="1843548561" sldId="2147483668"/>
          </pc:sldLayoutMkLst>
        </pc:sldLayoutChg>
        <pc:sldLayoutChg chg="del">
          <pc:chgData name="Christian Wolter" userId="f446b4d7376bbebd" providerId="LiveId" clId="{E89FB151-A2EF-D047-80A3-47669DF34D84}" dt="2024-02-02T06:58:43.830" v="1412" actId="2696"/>
          <pc:sldLayoutMkLst>
            <pc:docMk/>
            <pc:sldMasterMk cId="1380632213" sldId="2147483648"/>
            <pc:sldLayoutMk cId="2240512107" sldId="2147483669"/>
          </pc:sldLayoutMkLst>
        </pc:sldLayoutChg>
        <pc:sldLayoutChg chg="del">
          <pc:chgData name="Christian Wolter" userId="f446b4d7376bbebd" providerId="LiveId" clId="{E89FB151-A2EF-D047-80A3-47669DF34D84}" dt="2024-02-02T06:58:43.782" v="1387" actId="2696"/>
          <pc:sldLayoutMkLst>
            <pc:docMk/>
            <pc:sldMasterMk cId="1380632213" sldId="2147483648"/>
            <pc:sldLayoutMk cId="768800587" sldId="2147483670"/>
          </pc:sldLayoutMkLst>
        </pc:sldLayoutChg>
        <pc:sldLayoutChg chg="del">
          <pc:chgData name="Christian Wolter" userId="f446b4d7376bbebd" providerId="LiveId" clId="{E89FB151-A2EF-D047-80A3-47669DF34D84}" dt="2024-02-02T06:58:43.857" v="1428" actId="2696"/>
          <pc:sldLayoutMkLst>
            <pc:docMk/>
            <pc:sldMasterMk cId="1380632213" sldId="2147483648"/>
            <pc:sldLayoutMk cId="1079954549" sldId="2147483671"/>
          </pc:sldLayoutMkLst>
        </pc:sldLayoutChg>
        <pc:sldLayoutChg chg="del">
          <pc:chgData name="Christian Wolter" userId="f446b4d7376bbebd" providerId="LiveId" clId="{E89FB151-A2EF-D047-80A3-47669DF34D84}" dt="2024-02-02T06:58:43.880" v="1437" actId="2696"/>
          <pc:sldLayoutMkLst>
            <pc:docMk/>
            <pc:sldMasterMk cId="1380632213" sldId="2147483648"/>
            <pc:sldLayoutMk cId="3363328052" sldId="2147483672"/>
          </pc:sldLayoutMkLst>
        </pc:sldLayoutChg>
        <pc:sldLayoutChg chg="del">
          <pc:chgData name="Christian Wolter" userId="f446b4d7376bbebd" providerId="LiveId" clId="{E89FB151-A2EF-D047-80A3-47669DF34D84}" dt="2024-02-02T06:58:43.933" v="1447" actId="2696"/>
          <pc:sldLayoutMkLst>
            <pc:docMk/>
            <pc:sldMasterMk cId="1380632213" sldId="2147483648"/>
            <pc:sldLayoutMk cId="2118270739" sldId="2147483673"/>
          </pc:sldLayoutMkLst>
        </pc:sldLayoutChg>
        <pc:sldLayoutChg chg="del">
          <pc:chgData name="Christian Wolter" userId="f446b4d7376bbebd" providerId="LiveId" clId="{E89FB151-A2EF-D047-80A3-47669DF34D84}" dt="2024-02-02T06:58:43.860" v="1432" actId="2696"/>
          <pc:sldLayoutMkLst>
            <pc:docMk/>
            <pc:sldMasterMk cId="1380632213" sldId="2147483648"/>
            <pc:sldLayoutMk cId="2499986012" sldId="2147483674"/>
          </pc:sldLayoutMkLst>
        </pc:sldLayoutChg>
        <pc:sldLayoutChg chg="del">
          <pc:chgData name="Christian Wolter" userId="f446b4d7376bbebd" providerId="LiveId" clId="{E89FB151-A2EF-D047-80A3-47669DF34D84}" dt="2024-02-02T06:58:43.850" v="1422" actId="2696"/>
          <pc:sldLayoutMkLst>
            <pc:docMk/>
            <pc:sldMasterMk cId="1380632213" sldId="2147483648"/>
            <pc:sldLayoutMk cId="2845529321" sldId="2147483675"/>
          </pc:sldLayoutMkLst>
        </pc:sldLayoutChg>
        <pc:sldLayoutChg chg="del">
          <pc:chgData name="Christian Wolter" userId="f446b4d7376bbebd" providerId="LiveId" clId="{E89FB151-A2EF-D047-80A3-47669DF34D84}" dt="2024-02-02T06:58:43.881" v="1439" actId="2696"/>
          <pc:sldLayoutMkLst>
            <pc:docMk/>
            <pc:sldMasterMk cId="1380632213" sldId="2147483648"/>
            <pc:sldLayoutMk cId="66241210" sldId="2147483676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jpg>
</file>

<file path=ppt/media/image21.jpg>
</file>

<file path=ppt/media/image2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885851-1F9D-4C42-9A73-CE828F5C3373}" type="datetimeFigureOut">
              <a:rPr lang="id-ID" smtClean="0"/>
              <a:t>01/02/24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410439-6687-4859-AC2A-CC490C1A3E49}" type="slidenum">
              <a:rPr lang="id-ID" smtClean="0"/>
              <a:t>‹Nr.›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1947405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D2916D-8CA6-1AC5-C32D-9465403572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F75B6C71-EE61-CE0B-6E3A-9BD10B38352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61C341E0-5827-3527-2864-600E4D478F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Hi, </a:t>
            </a:r>
            <a:r>
              <a:rPr lang="de-DE" dirty="0" err="1"/>
              <a:t>I'm</a:t>
            </a:r>
            <a:r>
              <a:rPr lang="de-DE" dirty="0"/>
              <a:t> Chris </a:t>
            </a:r>
            <a:r>
              <a:rPr lang="de-DE" dirty="0" err="1"/>
              <a:t>from</a:t>
            </a:r>
            <a:r>
              <a:rPr lang="de-DE" dirty="0"/>
              <a:t> Vision IO.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10639835-0B89-A458-15A0-3C4D9753B4E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1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86892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developed</a:t>
            </a:r>
            <a:r>
              <a:rPr lang="de-DE" dirty="0"/>
              <a:t> a digital-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transfer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augmented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.</a:t>
            </a:r>
          </a:p>
          <a:p>
            <a:r>
              <a:rPr lang="de-DE" dirty="0"/>
              <a:t> </a:t>
            </a:r>
          </a:p>
          <a:p>
            <a:r>
              <a:rPr lang="de-DE" dirty="0" err="1"/>
              <a:t>Augmented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technology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digital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real 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an </a:t>
            </a:r>
            <a:r>
              <a:rPr lang="de-DE" dirty="0" err="1"/>
              <a:t>enhanced</a:t>
            </a:r>
            <a:r>
              <a:rPr lang="de-DE" dirty="0"/>
              <a:t>, immersive </a:t>
            </a:r>
            <a:r>
              <a:rPr lang="de-DE" dirty="0" err="1"/>
              <a:t>experience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extended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immersive </a:t>
            </a:r>
            <a:r>
              <a:rPr lang="de-DE" dirty="0" err="1"/>
              <a:t>experience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adding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</a:t>
            </a:r>
            <a:r>
              <a:rPr lang="de-DE" dirty="0" err="1"/>
              <a:t>transforming</a:t>
            </a:r>
            <a:r>
              <a:rPr lang="de-DE" dirty="0"/>
              <a:t> </a:t>
            </a:r>
            <a:r>
              <a:rPr lang="de-DE" dirty="0" err="1"/>
              <a:t>augmented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extended</a:t>
            </a:r>
            <a:r>
              <a:rPr lang="de-DE" dirty="0"/>
              <a:t> </a:t>
            </a:r>
            <a:r>
              <a:rPr lang="de-DE" dirty="0" err="1"/>
              <a:t>reality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This </a:t>
            </a:r>
            <a:r>
              <a:rPr lang="de-DE" dirty="0" err="1"/>
              <a:t>creates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opportunity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present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in a </a:t>
            </a:r>
            <a:r>
              <a:rPr lang="de-DE" dirty="0" err="1"/>
              <a:t>new</a:t>
            </a:r>
            <a:r>
              <a:rPr lang="de-DE" dirty="0"/>
              <a:t>, innovative </a:t>
            </a:r>
            <a:r>
              <a:rPr lang="de-DE" dirty="0" err="1"/>
              <a:t>way</a:t>
            </a:r>
            <a:r>
              <a:rPr lang="de-DE" dirty="0"/>
              <a:t>, </a:t>
            </a:r>
          </a:p>
          <a:p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displayed</a:t>
            </a:r>
            <a:r>
              <a:rPr lang="de-DE" dirty="0"/>
              <a:t> </a:t>
            </a:r>
            <a:r>
              <a:rPr lang="de-DE" dirty="0" err="1"/>
              <a:t>visually</a:t>
            </a:r>
            <a:r>
              <a:rPr lang="de-DE" dirty="0"/>
              <a:t>, but </a:t>
            </a:r>
            <a:r>
              <a:rPr lang="de-DE" dirty="0" err="1"/>
              <a:t>can</a:t>
            </a:r>
            <a:r>
              <a:rPr lang="de-DE" dirty="0"/>
              <a:t> also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experienced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different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 and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environmental </a:t>
            </a:r>
            <a:r>
              <a:rPr lang="de-DE" dirty="0" err="1"/>
              <a:t>impact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improved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technologies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2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42230873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requirements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: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Finding</a:t>
            </a:r>
            <a:r>
              <a:rPr lang="de-DE" dirty="0"/>
              <a:t> a narrative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could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build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Creating</a:t>
            </a:r>
            <a:r>
              <a:rPr lang="de-DE" dirty="0"/>
              <a:t> a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fits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narrative.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Finding</a:t>
            </a:r>
            <a:r>
              <a:rPr lang="de-DE" dirty="0"/>
              <a:t> out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,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informed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err="1"/>
              <a:t>Thinking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and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virtual </a:t>
            </a:r>
            <a:r>
              <a:rPr lang="de-DE" dirty="0" err="1"/>
              <a:t>model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3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030090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84AFDC-1C3A-6292-B51C-658F39CDD8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9DD2C3FD-21FD-ECB2-6F06-40402F95F3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A0654C14-1B49-A1E5-C9B7-EE50A16F14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result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four</a:t>
            </a:r>
            <a:r>
              <a:rPr lang="de-DE" dirty="0"/>
              <a:t> </a:t>
            </a:r>
            <a:r>
              <a:rPr lang="de-DE" dirty="0" err="1"/>
              <a:t>sectors</a:t>
            </a:r>
            <a:r>
              <a:rPr lang="de-DE" dirty="0"/>
              <a:t>: </a:t>
            </a:r>
            <a:r>
              <a:rPr lang="de-DE" dirty="0" err="1"/>
              <a:t>housing</a:t>
            </a:r>
            <a:r>
              <a:rPr lang="de-DE" dirty="0"/>
              <a:t>, </a:t>
            </a:r>
            <a:r>
              <a:rPr lang="de-DE" dirty="0" err="1"/>
              <a:t>energy</a:t>
            </a:r>
            <a:r>
              <a:rPr lang="de-DE" dirty="0"/>
              <a:t>, </a:t>
            </a:r>
            <a:r>
              <a:rPr lang="de-DE" dirty="0" err="1"/>
              <a:t>industry</a:t>
            </a:r>
            <a:r>
              <a:rPr lang="de-DE" dirty="0"/>
              <a:t> and </a:t>
            </a:r>
            <a:r>
              <a:rPr lang="de-DE" dirty="0" err="1"/>
              <a:t>nature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housing</a:t>
            </a:r>
            <a:r>
              <a:rPr lang="de-DE" dirty="0"/>
              <a:t>, </a:t>
            </a:r>
            <a:r>
              <a:rPr lang="de-DE" dirty="0" err="1"/>
              <a:t>energy</a:t>
            </a:r>
            <a:r>
              <a:rPr lang="de-DE" dirty="0"/>
              <a:t> and </a:t>
            </a:r>
            <a:r>
              <a:rPr lang="de-DE" dirty="0" err="1"/>
              <a:t>industry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show</a:t>
            </a:r>
            <a:r>
              <a:rPr lang="de-DE" dirty="0"/>
              <a:t>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possibilities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making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sectors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environmentally</a:t>
            </a:r>
            <a:r>
              <a:rPr lang="de-DE" dirty="0"/>
              <a:t> </a:t>
            </a:r>
            <a:r>
              <a:rPr lang="de-DE" dirty="0" err="1"/>
              <a:t>friendly</a:t>
            </a:r>
            <a:r>
              <a:rPr lang="de-DE" dirty="0"/>
              <a:t> and </a:t>
            </a: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technologies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nature</a:t>
            </a:r>
            <a:r>
              <a:rPr lang="de-DE" dirty="0"/>
              <a:t>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shows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newer</a:t>
            </a:r>
            <a:r>
              <a:rPr lang="de-DE" dirty="0"/>
              <a:t> </a:t>
            </a:r>
            <a:r>
              <a:rPr lang="de-DE" dirty="0" err="1"/>
              <a:t>technologies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nature</a:t>
            </a:r>
            <a:r>
              <a:rPr lang="de-DE" dirty="0"/>
              <a:t>.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visualize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not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version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, but also a digital </a:t>
            </a:r>
            <a:r>
              <a:rPr lang="de-DE" dirty="0" err="1"/>
              <a:t>twin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in </a:t>
            </a:r>
            <a:r>
              <a:rPr lang="de-DE" dirty="0" err="1"/>
              <a:t>the</a:t>
            </a:r>
            <a:r>
              <a:rPr lang="de-DE" dirty="0"/>
              <a:t> AR-APP. </a:t>
            </a:r>
          </a:p>
          <a:p>
            <a:endParaRPr lang="de-DE" dirty="0"/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digital </a:t>
            </a:r>
            <a:r>
              <a:rPr lang="de-DE" dirty="0" err="1"/>
              <a:t>twin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visualize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</a:t>
            </a:r>
            <a:r>
              <a:rPr lang="de-DE" dirty="0" err="1"/>
              <a:t>while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049BDB-1CFA-CA82-F4BC-DE220F2E142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4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253068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communication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done</a:t>
            </a:r>
            <a:r>
              <a:rPr lang="de-DE" dirty="0"/>
              <a:t> via a publish/</a:t>
            </a:r>
            <a:r>
              <a:rPr lang="de-DE" dirty="0" err="1"/>
              <a:t>subscribe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MQTT </a:t>
            </a:r>
            <a:r>
              <a:rPr lang="de-DE" dirty="0" err="1"/>
              <a:t>protocol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To</a:t>
            </a:r>
            <a:r>
              <a:rPr lang="de-DE" dirty="0"/>
              <a:t> do </a:t>
            </a:r>
            <a:r>
              <a:rPr lang="de-DE" dirty="0" err="1"/>
              <a:t>this</a:t>
            </a:r>
            <a:r>
              <a:rPr lang="de-DE" dirty="0"/>
              <a:t>,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hardware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in </a:t>
            </a:r>
            <a:r>
              <a:rPr lang="de-DE" dirty="0" err="1"/>
              <a:t>its</a:t>
            </a:r>
            <a:r>
              <a:rPr lang="de-DE" dirty="0"/>
              <a:t> own Wi-Fi network,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created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a Raspberry Pi. </a:t>
            </a:r>
          </a:p>
          <a:p>
            <a:endParaRPr lang="de-DE" dirty="0"/>
          </a:p>
          <a:p>
            <a:r>
              <a:rPr lang="de-DE" dirty="0"/>
              <a:t>The individual </a:t>
            </a:r>
            <a:r>
              <a:rPr lang="de-DE" dirty="0" err="1"/>
              <a:t>messages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sent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Arduino,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detects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</a:t>
            </a:r>
            <a:r>
              <a:rPr lang="de-DE" dirty="0" err="1"/>
              <a:t>processes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</a:t>
            </a:r>
            <a:r>
              <a:rPr lang="de-DE" dirty="0" err="1"/>
              <a:t>sends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Raspberry Pi. </a:t>
            </a:r>
          </a:p>
          <a:p>
            <a:endParaRPr lang="de-DE" dirty="0"/>
          </a:p>
          <a:p>
            <a:r>
              <a:rPr lang="de-DE" dirty="0"/>
              <a:t>This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forwarded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HoloLens,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changes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displayed</a:t>
            </a:r>
            <a:r>
              <a:rPr lang="de-DE" dirty="0"/>
              <a:t>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model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a </a:t>
            </a:r>
            <a:r>
              <a:rPr lang="de-DE" dirty="0" err="1"/>
              <a:t>result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5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7770314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9F52B-760F-1B17-111C-DB84DFFACE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>
            <a:extLst>
              <a:ext uri="{FF2B5EF4-FFF2-40B4-BE49-F238E27FC236}">
                <a16:creationId xmlns:a16="http://schemas.microsoft.com/office/drawing/2014/main" id="{62CA8F67-528C-A959-B15F-E84674F44CE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>
            <a:extLst>
              <a:ext uri="{FF2B5EF4-FFF2-40B4-BE49-F238E27FC236}">
                <a16:creationId xmlns:a16="http://schemas.microsoft.com/office/drawing/2014/main" id="{78074667-122C-B839-E71B-EE13D7ACB7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opted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err="1"/>
              <a:t>button</a:t>
            </a:r>
            <a:r>
              <a:rPr lang="de-DE" dirty="0"/>
              <a:t>, a </a:t>
            </a:r>
            <a:r>
              <a:rPr lang="de-DE" dirty="0" err="1"/>
              <a:t>rotary</a:t>
            </a:r>
            <a:r>
              <a:rPr lang="de-DE" dirty="0"/>
              <a:t> </a:t>
            </a:r>
            <a:r>
              <a:rPr lang="de-DE" dirty="0" err="1"/>
              <a:t>knob</a:t>
            </a:r>
            <a:r>
              <a:rPr lang="de-DE" dirty="0"/>
              <a:t> and an NFC </a:t>
            </a:r>
            <a:r>
              <a:rPr lang="de-DE" dirty="0" err="1"/>
              <a:t>reader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All </a:t>
            </a:r>
            <a:r>
              <a:rPr lang="de-DE" dirty="0" err="1"/>
              <a:t>three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different </a:t>
            </a:r>
            <a:r>
              <a:rPr lang="de-DE" dirty="0" err="1"/>
              <a:t>types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and also </a:t>
            </a:r>
            <a:r>
              <a:rPr lang="de-DE" dirty="0" err="1"/>
              <a:t>change</a:t>
            </a:r>
            <a:r>
              <a:rPr lang="de-DE" dirty="0"/>
              <a:t> different </a:t>
            </a:r>
            <a:r>
              <a:rPr lang="de-DE" dirty="0" err="1"/>
              <a:t>sectors</a:t>
            </a:r>
            <a:r>
              <a:rPr lang="de-DE" dirty="0"/>
              <a:t>.</a:t>
            </a:r>
          </a:p>
          <a:p>
            <a:endParaRPr lang="de-DE" dirty="0"/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button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switch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visualization</a:t>
            </a:r>
            <a:r>
              <a:rPr lang="de-DE" dirty="0"/>
              <a:t> </a:t>
            </a:r>
            <a:r>
              <a:rPr lang="de-DE" dirty="0" err="1"/>
              <a:t>between</a:t>
            </a:r>
            <a:r>
              <a:rPr lang="de-DE" dirty="0"/>
              <a:t> a </a:t>
            </a:r>
            <a:r>
              <a:rPr lang="de-DE" dirty="0" err="1"/>
              <a:t>current</a:t>
            </a:r>
            <a:r>
              <a:rPr lang="de-DE" dirty="0"/>
              <a:t> and a </a:t>
            </a:r>
            <a:r>
              <a:rPr lang="de-DE" dirty="0" err="1"/>
              <a:t>new</a:t>
            </a:r>
            <a:r>
              <a:rPr lang="de-DE" dirty="0"/>
              <a:t> and </a:t>
            </a:r>
            <a:r>
              <a:rPr lang="de-DE" dirty="0" err="1"/>
              <a:t>sustainable</a:t>
            </a:r>
            <a:r>
              <a:rPr lang="de-DE" dirty="0"/>
              <a:t> </a:t>
            </a:r>
            <a:r>
              <a:rPr lang="de-DE" dirty="0" err="1"/>
              <a:t>steel</a:t>
            </a:r>
            <a:r>
              <a:rPr lang="de-DE" dirty="0"/>
              <a:t> </a:t>
            </a:r>
            <a:r>
              <a:rPr lang="de-DE" dirty="0" err="1"/>
              <a:t>factory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rotary</a:t>
            </a:r>
            <a:r>
              <a:rPr lang="de-DE" dirty="0"/>
              <a:t> </a:t>
            </a:r>
            <a:r>
              <a:rPr lang="de-DE" dirty="0" err="1"/>
              <a:t>knob</a:t>
            </a:r>
            <a:r>
              <a:rPr lang="de-DE" dirty="0"/>
              <a:t> </a:t>
            </a:r>
            <a:r>
              <a:rPr lang="de-DE" dirty="0" err="1"/>
              <a:t>determines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 mix, </a:t>
            </a:r>
            <a:r>
              <a:rPr lang="de-DE" dirty="0" err="1"/>
              <a:t>between</a:t>
            </a:r>
            <a:r>
              <a:rPr lang="de-DE" dirty="0"/>
              <a:t> 0% and 100% </a:t>
            </a:r>
            <a:r>
              <a:rPr lang="de-DE" dirty="0" err="1"/>
              <a:t>sustainably</a:t>
            </a:r>
            <a:r>
              <a:rPr lang="de-DE" dirty="0"/>
              <a:t> </a:t>
            </a:r>
            <a:r>
              <a:rPr lang="de-DE" dirty="0" err="1"/>
              <a:t>produced</a:t>
            </a:r>
            <a:r>
              <a:rPr lang="de-DE" dirty="0"/>
              <a:t> </a:t>
            </a:r>
            <a:r>
              <a:rPr lang="de-DE" dirty="0" err="1"/>
              <a:t>energy</a:t>
            </a:r>
            <a:r>
              <a:rPr lang="de-DE" dirty="0"/>
              <a:t>, </a:t>
            </a:r>
          </a:p>
          <a:p>
            <a:endParaRPr lang="de-DE" dirty="0"/>
          </a:p>
          <a:p>
            <a:r>
              <a:rPr lang="de-DE" dirty="0"/>
              <a:t>and </a:t>
            </a:r>
            <a:r>
              <a:rPr lang="de-DE" dirty="0" err="1"/>
              <a:t>the</a:t>
            </a:r>
            <a:r>
              <a:rPr lang="de-DE" dirty="0"/>
              <a:t> NFC </a:t>
            </a:r>
            <a:r>
              <a:rPr lang="de-DE" dirty="0" err="1"/>
              <a:t>reader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residential</a:t>
            </a:r>
            <a:r>
              <a:rPr lang="de-DE" dirty="0"/>
              <a:t> </a:t>
            </a:r>
            <a:r>
              <a:rPr lang="de-DE" dirty="0" err="1"/>
              <a:t>sector</a:t>
            </a:r>
            <a:r>
              <a:rPr lang="de-DE" dirty="0"/>
              <a:t> </a:t>
            </a:r>
            <a:r>
              <a:rPr lang="de-DE" dirty="0" err="1"/>
              <a:t>sustainable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replacing</a:t>
            </a:r>
            <a:r>
              <a:rPr lang="de-DE" dirty="0"/>
              <a:t> a </a:t>
            </a:r>
            <a:r>
              <a:rPr lang="de-DE" dirty="0" err="1"/>
              <a:t>house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DE6693B-7BD2-3968-FF82-E9447646E10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6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4752004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implementation</a:t>
            </a:r>
            <a:r>
              <a:rPr lang="de-DE" dirty="0"/>
              <a:t> not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offers</a:t>
            </a:r>
            <a:r>
              <a:rPr lang="de-DE" dirty="0"/>
              <a:t> an </a:t>
            </a:r>
            <a:r>
              <a:rPr lang="de-DE" dirty="0" err="1"/>
              <a:t>inexpensive</a:t>
            </a:r>
            <a:r>
              <a:rPr lang="de-DE" dirty="0"/>
              <a:t> </a:t>
            </a:r>
            <a:r>
              <a:rPr lang="de-DE" dirty="0" err="1"/>
              <a:t>extension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existing</a:t>
            </a:r>
            <a:r>
              <a:rPr lang="de-DE" dirty="0"/>
              <a:t> AR </a:t>
            </a:r>
            <a:r>
              <a:rPr lang="de-DE" dirty="0" err="1"/>
              <a:t>applications</a:t>
            </a:r>
            <a:r>
              <a:rPr lang="de-DE" dirty="0"/>
              <a:t>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also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expanded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system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open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integrated</a:t>
            </a:r>
            <a:r>
              <a:rPr lang="de-DE" dirty="0"/>
              <a:t> </a:t>
            </a:r>
            <a:r>
              <a:rPr lang="de-DE" dirty="0" err="1"/>
              <a:t>easily</a:t>
            </a:r>
            <a:r>
              <a:rPr lang="de-DE" dirty="0"/>
              <a:t>.</a:t>
            </a:r>
          </a:p>
          <a:p>
            <a:endParaRPr lang="de-DE" dirty="0"/>
          </a:p>
          <a:p>
            <a:r>
              <a:rPr lang="de-DE" dirty="0"/>
              <a:t>The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 </a:t>
            </a:r>
            <a:r>
              <a:rPr lang="de-DE" dirty="0" err="1"/>
              <a:t>makes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easier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understand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 </a:t>
            </a:r>
            <a:r>
              <a:rPr lang="de-DE" dirty="0" err="1"/>
              <a:t>application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Whereas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normal AR </a:t>
            </a:r>
            <a:r>
              <a:rPr lang="de-DE" dirty="0" err="1"/>
              <a:t>apps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press a virtual </a:t>
            </a:r>
            <a:r>
              <a:rPr lang="de-DE" dirty="0" err="1"/>
              <a:t>button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interactions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/>
              <a:t>This also </a:t>
            </a:r>
            <a:r>
              <a:rPr lang="de-DE" dirty="0" err="1"/>
              <a:t>gives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a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visual-haptic</a:t>
            </a:r>
            <a:r>
              <a:rPr lang="de-DE" dirty="0"/>
              <a:t> </a:t>
            </a:r>
            <a:r>
              <a:rPr lang="de-DE" dirty="0" err="1"/>
              <a:t>experience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7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9043566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The </a:t>
            </a:r>
            <a:r>
              <a:rPr lang="de-DE" dirty="0" err="1"/>
              <a:t>project</a:t>
            </a:r>
            <a:r>
              <a:rPr lang="de-DE" dirty="0"/>
              <a:t> was </a:t>
            </a:r>
            <a:r>
              <a:rPr lang="de-DE" dirty="0" err="1"/>
              <a:t>executed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4 </a:t>
            </a:r>
            <a:r>
              <a:rPr lang="de-DE" dirty="0" err="1"/>
              <a:t>dedicated</a:t>
            </a:r>
            <a:r>
              <a:rPr lang="de-DE" dirty="0"/>
              <a:t> IMI </a:t>
            </a:r>
            <a:r>
              <a:rPr lang="de-DE" dirty="0" err="1"/>
              <a:t>students</a:t>
            </a:r>
            <a:r>
              <a:rPr lang="de-DE" dirty="0"/>
              <a:t>,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were</a:t>
            </a:r>
            <a:r>
              <a:rPr lang="de-DE" dirty="0"/>
              <a:t> </a:t>
            </a:r>
            <a:r>
              <a:rPr lang="de-DE" dirty="0" err="1"/>
              <a:t>divided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follows</a:t>
            </a:r>
            <a:r>
              <a:rPr lang="de-DE" dirty="0"/>
              <a:t>:</a:t>
            </a:r>
          </a:p>
          <a:p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Jonas </a:t>
            </a:r>
            <a:r>
              <a:rPr lang="de-DE" dirty="0" err="1"/>
              <a:t>took</a:t>
            </a:r>
            <a:r>
              <a:rPr lang="de-DE" dirty="0"/>
              <a:t>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 </a:t>
            </a:r>
            <a:r>
              <a:rPr lang="de-DE" dirty="0" err="1"/>
              <a:t>app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design,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Timo was </a:t>
            </a:r>
            <a:r>
              <a:rPr lang="de-DE" dirty="0" err="1"/>
              <a:t>responsible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 </a:t>
            </a:r>
            <a:r>
              <a:rPr lang="de-DE" dirty="0" err="1"/>
              <a:t>app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3D </a:t>
            </a:r>
            <a:r>
              <a:rPr lang="de-DE" dirty="0" err="1"/>
              <a:t>assets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network.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Yasmine </a:t>
            </a:r>
            <a:r>
              <a:rPr lang="de-DE" dirty="0" err="1"/>
              <a:t>took</a:t>
            </a:r>
            <a:r>
              <a:rPr lang="de-DE" dirty="0"/>
              <a:t> 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AR </a:t>
            </a:r>
            <a:r>
              <a:rPr lang="de-DE" dirty="0" err="1"/>
              <a:t>app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network </a:t>
            </a:r>
            <a:r>
              <a:rPr lang="de-DE" dirty="0" err="1"/>
              <a:t>communication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/>
              <a:t>I was </a:t>
            </a:r>
            <a:r>
              <a:rPr lang="de-DE" dirty="0" err="1"/>
              <a:t>responsible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haptic</a:t>
            </a:r>
            <a:r>
              <a:rPr lang="de-DE" dirty="0"/>
              <a:t> </a:t>
            </a:r>
            <a:r>
              <a:rPr lang="de-DE" dirty="0" err="1"/>
              <a:t>interaction</a:t>
            </a:r>
            <a:r>
              <a:rPr lang="de-DE" dirty="0"/>
              <a:t> and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organization</a:t>
            </a:r>
            <a:r>
              <a:rPr lang="de-DE" dirty="0"/>
              <a:t>.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8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0690165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hear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work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how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make</a:t>
            </a:r>
            <a:r>
              <a:rPr lang="de-DE" dirty="0"/>
              <a:t> a </a:t>
            </a:r>
            <a:r>
              <a:rPr lang="de-DE" dirty="0" err="1"/>
              <a:t>city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sustainable</a:t>
            </a:r>
            <a:r>
              <a:rPr lang="de-DE" dirty="0"/>
              <a:t>, </a:t>
            </a:r>
            <a:r>
              <a:rPr lang="de-DE" dirty="0" err="1"/>
              <a:t>then</a:t>
            </a:r>
            <a:r>
              <a:rPr lang="de-DE" dirty="0"/>
              <a:t> </a:t>
            </a:r>
            <a:r>
              <a:rPr lang="de-DE" dirty="0" err="1"/>
              <a:t>come</a:t>
            </a:r>
            <a:r>
              <a:rPr lang="de-DE" dirty="0"/>
              <a:t> and </a:t>
            </a:r>
            <a:r>
              <a:rPr lang="de-DE" dirty="0" err="1"/>
              <a:t>visit</a:t>
            </a:r>
            <a:r>
              <a:rPr lang="de-DE" dirty="0"/>
              <a:t> </a:t>
            </a:r>
            <a:r>
              <a:rPr lang="de-DE" dirty="0" err="1"/>
              <a:t>us</a:t>
            </a:r>
            <a:r>
              <a:rPr lang="de-DE" dirty="0"/>
              <a:t> at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booth</a:t>
            </a:r>
            <a:r>
              <a:rPr lang="de-DE" dirty="0"/>
              <a:t>. </a:t>
            </a:r>
          </a:p>
          <a:p>
            <a:endParaRPr lang="de-DE" dirty="0"/>
          </a:p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right</a:t>
            </a:r>
            <a:r>
              <a:rPr lang="de-DE" dirty="0"/>
              <a:t> </a:t>
            </a:r>
            <a:r>
              <a:rPr lang="de-DE" dirty="0" err="1"/>
              <a:t>next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entrance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left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6410439-6687-4859-AC2A-CC490C1A3E49}" type="slidenum">
              <a:rPr lang="id-ID" smtClean="0"/>
              <a:t>9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857970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815235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1930175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4419600" y="1943100"/>
            <a:ext cx="7772400" cy="41783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3375451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3528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2600862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676400" y="2349500"/>
            <a:ext cx="1841500" cy="1841500"/>
          </a:xfrm>
        </p:spPr>
        <p:txBody>
          <a:bodyPr/>
          <a:lstStyle/>
          <a:p>
            <a:endParaRPr lang="id-ID"/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038600" y="2349500"/>
            <a:ext cx="1841500" cy="1841500"/>
          </a:xfrm>
        </p:spPr>
        <p:txBody>
          <a:bodyPr/>
          <a:lstStyle/>
          <a:p>
            <a:endParaRPr lang="id-ID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6400800" y="2349500"/>
            <a:ext cx="1841500" cy="1841500"/>
          </a:xfrm>
        </p:spPr>
        <p:txBody>
          <a:bodyPr/>
          <a:lstStyle/>
          <a:p>
            <a:endParaRPr lang="id-ID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8763000" y="2349500"/>
            <a:ext cx="1841500" cy="1841500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73997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3578906" y="623888"/>
            <a:ext cx="8158162" cy="5602287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801050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-2088243" y="1663656"/>
            <a:ext cx="8157756" cy="4529182"/>
            <a:chOff x="1154113" y="2038815"/>
            <a:chExt cx="4040774" cy="2215331"/>
          </a:xfrm>
        </p:grpSpPr>
        <p:pic>
          <p:nvPicPr>
            <p:cNvPr id="4" name="Picture 6"/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4113" y="2038815"/>
              <a:ext cx="4040774" cy="2215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" name="Rectangle 4"/>
            <p:cNvSpPr/>
            <p:nvPr/>
          </p:nvSpPr>
          <p:spPr>
            <a:xfrm>
              <a:off x="1739900" y="2178050"/>
              <a:ext cx="2851150" cy="179705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10" name="Picture Placeholder 9"/>
          <p:cNvSpPr>
            <a:spLocks noGrp="1"/>
          </p:cNvSpPr>
          <p:nvPr>
            <p:ph type="pic" sz="quarter" idx="10"/>
          </p:nvPr>
        </p:nvSpPr>
        <p:spPr>
          <a:xfrm>
            <a:off x="-900794" y="1948318"/>
            <a:ext cx="5750594" cy="3674018"/>
          </a:xfrm>
        </p:spPr>
        <p:txBody>
          <a:bodyPr/>
          <a:lstStyle/>
          <a:p>
            <a:endParaRPr lang="id-ID" dirty="0"/>
          </a:p>
        </p:txBody>
      </p:sp>
    </p:spTree>
    <p:extLst>
      <p:ext uri="{BB962C8B-B14F-4D97-AF65-F5344CB8AC3E}">
        <p14:creationId xmlns:p14="http://schemas.microsoft.com/office/powerpoint/2010/main" val="5685784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iMac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6758" y="-351908"/>
            <a:ext cx="9093516" cy="7970200"/>
          </a:xfrm>
          <a:prstGeom prst="rect">
            <a:avLst/>
          </a:prstGeom>
        </p:spPr>
      </p:pic>
      <p:sp>
        <p:nvSpPr>
          <p:cNvPr id="7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-109248" y="791300"/>
            <a:ext cx="3493639" cy="3752125"/>
          </a:xfrm>
        </p:spPr>
        <p:txBody>
          <a:bodyPr/>
          <a:lstStyle/>
          <a:p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7744825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d-ID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006E1B-6DF4-48BA-B9C3-61B27ADDD7FC}" type="datetimeFigureOut">
              <a:rPr lang="id-ID" smtClean="0"/>
              <a:t>01/02/24</a:t>
            </a:fld>
            <a:endParaRPr lang="id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d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8C7598-1CCC-44DC-B60C-670D6BA89D8E}" type="slidenum">
              <a:rPr lang="id-ID" smtClean="0"/>
              <a:t>‹Nr.›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3806322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60" r:id="rId5"/>
    <p:sldLayoutId id="2147483667" r:id="rId6"/>
    <p:sldLayoutId id="2147483678" r:id="rId7"/>
    <p:sldLayoutId id="2147483679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d-ID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2.jpg"/><Relationship Id="rId5" Type="http://schemas.openxmlformats.org/officeDocument/2006/relationships/image" Target="../media/image21.jpg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1AC44D-2517-0E77-CF25-A1B5C0C183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7B83FBBF-885A-AA0C-DD12-16B44E776BC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4456E7B-32C1-5DCD-CD1B-814E2C14C5B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961EEE2-DDC2-8337-D921-4E516CCB3488}"/>
              </a:ext>
            </a:extLst>
          </p:cNvPr>
          <p:cNvSpPr txBox="1">
            <a:spLocks/>
          </p:cNvSpPr>
          <p:nvPr/>
        </p:nvSpPr>
        <p:spPr>
          <a:xfrm>
            <a:off x="2044562" y="5643287"/>
            <a:ext cx="8102876" cy="323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Digital-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haptic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city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information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transfer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XR/AR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0D79504F-D3E3-856E-7DA8-EC5F13BB88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04182" y="2368840"/>
            <a:ext cx="7772396" cy="212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95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943100"/>
            <a:ext cx="12192000" cy="41783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58317" y="2592807"/>
            <a:ext cx="3758044" cy="5148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What is </a:t>
            </a:r>
            <a:r>
              <a:rPr lang="en-US" sz="3200" b="1" dirty="0" err="1">
                <a:solidFill>
                  <a:schemeClr val="bg1">
                    <a:lumMod val="9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Vision.IO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?</a:t>
            </a:r>
          </a:p>
        </p:txBody>
      </p:sp>
      <p:sp>
        <p:nvSpPr>
          <p:cNvPr id="8" name="Rectangle 7"/>
          <p:cNvSpPr/>
          <p:nvPr/>
        </p:nvSpPr>
        <p:spPr>
          <a:xfrm>
            <a:off x="558317" y="3466710"/>
            <a:ext cx="3758043" cy="19948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n-US" sz="1200" dirty="0" err="1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Vision.IO</a:t>
            </a:r>
            <a:r>
              <a:rPr lang="en-US" sz="1200" dirty="0">
                <a:solidFill>
                  <a:schemeClr val="bg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, </a:t>
            </a:r>
            <a:r>
              <a:rPr lang="en-US" sz="12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 digital-haptic city model for information transfer through XR/AR showcases the potential of merging augmented reality with physical interactions. This immersive experience transforms augmented reality into extended reality, offering an innovative way to perceive and interact with urban environments.</a:t>
            </a:r>
            <a:endParaRPr lang="en-US" sz="1200" i="0" dirty="0">
              <a:solidFill>
                <a:schemeClr val="bg1"/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66816B51-0BE6-4F60-8996-8FEA446B508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15" b="2215"/>
          <a:stretch/>
        </p:blipFill>
        <p:spPr/>
      </p:pic>
      <p:pic>
        <p:nvPicPr>
          <p:cNvPr id="4" name="Grafik 3" descr="Ein Bild, das Grafiken, Screenshot, Design enthält.&#10;&#10;Automatisch generierte Beschreibung">
            <a:extLst>
              <a:ext uri="{FF2B5EF4-FFF2-40B4-BE49-F238E27FC236}">
                <a16:creationId xmlns:a16="http://schemas.microsoft.com/office/drawing/2014/main" id="{99B05E9D-4968-79B8-06F6-D74C093DB6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9188" y="498599"/>
            <a:ext cx="3373624" cy="92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67191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32BEEE-679D-7FCA-D277-9A09790D8D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>
            <a:extLst>
              <a:ext uri="{FF2B5EF4-FFF2-40B4-BE49-F238E27FC236}">
                <a16:creationId xmlns:a16="http://schemas.microsoft.com/office/drawing/2014/main" id="{94C67516-6B5F-5A58-A70D-C99B1D51DB86}"/>
              </a:ext>
            </a:extLst>
          </p:cNvPr>
          <p:cNvSpPr txBox="1">
            <a:spLocks/>
          </p:cNvSpPr>
          <p:nvPr/>
        </p:nvSpPr>
        <p:spPr>
          <a:xfrm>
            <a:off x="4414320" y="1006588"/>
            <a:ext cx="3426859" cy="57364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3200" b="1" dirty="0">
                <a:solidFill>
                  <a:schemeClr val="bg2">
                    <a:lumMod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Requirements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A8E445BA-339A-A2D0-7727-AED3A4515C88}"/>
              </a:ext>
            </a:extLst>
          </p:cNvPr>
          <p:cNvCxnSpPr/>
          <p:nvPr/>
        </p:nvCxnSpPr>
        <p:spPr>
          <a:xfrm>
            <a:off x="2824365" y="3415711"/>
            <a:ext cx="9017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804E5027-2121-E88F-B291-8C39A1E11313}"/>
              </a:ext>
            </a:extLst>
          </p:cNvPr>
          <p:cNvCxnSpPr/>
          <p:nvPr/>
        </p:nvCxnSpPr>
        <p:spPr>
          <a:xfrm>
            <a:off x="5719965" y="3415711"/>
            <a:ext cx="9017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Oval 5">
            <a:extLst>
              <a:ext uri="{FF2B5EF4-FFF2-40B4-BE49-F238E27FC236}">
                <a16:creationId xmlns:a16="http://schemas.microsoft.com/office/drawing/2014/main" id="{FB28E318-55C1-3036-7977-DDAC5008DFF4}"/>
              </a:ext>
            </a:extLst>
          </p:cNvPr>
          <p:cNvSpPr/>
          <p:nvPr/>
        </p:nvSpPr>
        <p:spPr>
          <a:xfrm>
            <a:off x="970165" y="2590211"/>
            <a:ext cx="1651000" cy="1651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931D7D43-895F-D6AF-9B64-5827A381F193}"/>
              </a:ext>
            </a:extLst>
          </p:cNvPr>
          <p:cNvSpPr/>
          <p:nvPr/>
        </p:nvSpPr>
        <p:spPr>
          <a:xfrm>
            <a:off x="6725730" y="2555751"/>
            <a:ext cx="1651000" cy="1651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F8043F-8E25-3C96-C05D-84D2DA9F1C49}"/>
              </a:ext>
            </a:extLst>
          </p:cNvPr>
          <p:cNvSpPr/>
          <p:nvPr/>
        </p:nvSpPr>
        <p:spPr>
          <a:xfrm>
            <a:off x="3919975" y="2590211"/>
            <a:ext cx="1651000" cy="1651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F37E880-0B20-3852-46E7-D778343788C0}"/>
              </a:ext>
            </a:extLst>
          </p:cNvPr>
          <p:cNvSpPr/>
          <p:nvPr/>
        </p:nvSpPr>
        <p:spPr>
          <a:xfrm>
            <a:off x="785088" y="4814712"/>
            <a:ext cx="1958738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information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want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present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with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city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FA87F25-EFEA-16D5-A75B-B2874E7F15DC}"/>
              </a:ext>
            </a:extLst>
          </p:cNvPr>
          <p:cNvSpPr/>
          <p:nvPr/>
        </p:nvSpPr>
        <p:spPr>
          <a:xfrm>
            <a:off x="548320" y="4353047"/>
            <a:ext cx="2494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Narrative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2" name="Grafik 21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12D27204-C698-0527-6E63-B54628E77AC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631"/>
          <a:stretch/>
        </p:blipFill>
        <p:spPr>
          <a:xfrm>
            <a:off x="1525663" y="3148053"/>
            <a:ext cx="540000" cy="466395"/>
          </a:xfrm>
          <a:prstGeom prst="rect">
            <a:avLst/>
          </a:prstGeom>
        </p:spPr>
      </p:pic>
      <p:pic>
        <p:nvPicPr>
          <p:cNvPr id="26" name="Grafik 25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D6931B76-83F4-F0B2-7976-F07A0D9493A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4677"/>
          <a:stretch/>
        </p:blipFill>
        <p:spPr>
          <a:xfrm>
            <a:off x="4484875" y="3219800"/>
            <a:ext cx="540000" cy="460741"/>
          </a:xfrm>
          <a:prstGeom prst="rect">
            <a:avLst/>
          </a:prstGeom>
        </p:spPr>
      </p:pic>
      <p:pic>
        <p:nvPicPr>
          <p:cNvPr id="28" name="Grafik 27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CE1C700F-0B44-7F8E-200B-5F3005274A0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60"/>
          <a:stretch/>
        </p:blipFill>
        <p:spPr>
          <a:xfrm>
            <a:off x="7281230" y="3172995"/>
            <a:ext cx="540000" cy="467312"/>
          </a:xfrm>
          <a:prstGeom prst="rect">
            <a:avLst/>
          </a:prstGeom>
        </p:spPr>
      </p:pic>
      <p:sp>
        <p:nvSpPr>
          <p:cNvPr id="5" name="Rectangle 13">
            <a:extLst>
              <a:ext uri="{FF2B5EF4-FFF2-40B4-BE49-F238E27FC236}">
                <a16:creationId xmlns:a16="http://schemas.microsoft.com/office/drawing/2014/main" id="{490A6A04-7751-DA53-E415-325F6075551E}"/>
              </a:ext>
            </a:extLst>
          </p:cNvPr>
          <p:cNvSpPr/>
          <p:nvPr/>
        </p:nvSpPr>
        <p:spPr>
          <a:xfrm>
            <a:off x="6571860" y="4780739"/>
            <a:ext cx="1958738" cy="1163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How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does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virtual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city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know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which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haptic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interactions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have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been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triggered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</a:p>
        </p:txBody>
      </p:sp>
      <p:sp>
        <p:nvSpPr>
          <p:cNvPr id="7" name="Rectangle 14">
            <a:extLst>
              <a:ext uri="{FF2B5EF4-FFF2-40B4-BE49-F238E27FC236}">
                <a16:creationId xmlns:a16="http://schemas.microsoft.com/office/drawing/2014/main" id="{E1D61F07-832D-F652-16CA-2CE675AAA594}"/>
              </a:ext>
            </a:extLst>
          </p:cNvPr>
          <p:cNvSpPr/>
          <p:nvPr/>
        </p:nvSpPr>
        <p:spPr>
          <a:xfrm>
            <a:off x="6303887" y="4318587"/>
            <a:ext cx="2494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Communication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Rectangle 13">
            <a:extLst>
              <a:ext uri="{FF2B5EF4-FFF2-40B4-BE49-F238E27FC236}">
                <a16:creationId xmlns:a16="http://schemas.microsoft.com/office/drawing/2014/main" id="{F8C883F3-B302-99F6-4DF3-42F19A08DD77}"/>
              </a:ext>
            </a:extLst>
          </p:cNvPr>
          <p:cNvSpPr/>
          <p:nvPr/>
        </p:nvSpPr>
        <p:spPr>
          <a:xfrm>
            <a:off x="3766106" y="4849172"/>
            <a:ext cx="1958738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What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should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the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city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look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like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</a:p>
        </p:txBody>
      </p:sp>
      <p:sp>
        <p:nvSpPr>
          <p:cNvPr id="10" name="Rectangle 14">
            <a:extLst>
              <a:ext uri="{FF2B5EF4-FFF2-40B4-BE49-F238E27FC236}">
                <a16:creationId xmlns:a16="http://schemas.microsoft.com/office/drawing/2014/main" id="{39379FCC-F7F1-30CC-51F0-B1520F366383}"/>
              </a:ext>
            </a:extLst>
          </p:cNvPr>
          <p:cNvSpPr/>
          <p:nvPr/>
        </p:nvSpPr>
        <p:spPr>
          <a:xfrm>
            <a:off x="3507532" y="4387507"/>
            <a:ext cx="2494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1" name="Straight Connector 2">
            <a:extLst>
              <a:ext uri="{FF2B5EF4-FFF2-40B4-BE49-F238E27FC236}">
                <a16:creationId xmlns:a16="http://schemas.microsoft.com/office/drawing/2014/main" id="{933CDC66-5D26-EC25-D424-12A0D84E9E7A}"/>
              </a:ext>
            </a:extLst>
          </p:cNvPr>
          <p:cNvCxnSpPr/>
          <p:nvPr/>
        </p:nvCxnSpPr>
        <p:spPr>
          <a:xfrm>
            <a:off x="8520790" y="3415711"/>
            <a:ext cx="90170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extLst>
              <a:ext uri="{FF2B5EF4-FFF2-40B4-BE49-F238E27FC236}">
                <a16:creationId xmlns:a16="http://schemas.microsoft.com/office/drawing/2014/main" id="{7DA348B5-8F85-A684-5CAE-AED3B2E7264B}"/>
              </a:ext>
            </a:extLst>
          </p:cNvPr>
          <p:cNvSpPr/>
          <p:nvPr/>
        </p:nvSpPr>
        <p:spPr>
          <a:xfrm>
            <a:off x="9561438" y="2555751"/>
            <a:ext cx="1651000" cy="1651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21" name="Rectangle 13">
            <a:extLst>
              <a:ext uri="{FF2B5EF4-FFF2-40B4-BE49-F238E27FC236}">
                <a16:creationId xmlns:a16="http://schemas.microsoft.com/office/drawing/2014/main" id="{3B9169A0-362E-254D-B4B4-454DCB4A17A6}"/>
              </a:ext>
            </a:extLst>
          </p:cNvPr>
          <p:cNvSpPr/>
          <p:nvPr/>
        </p:nvSpPr>
        <p:spPr>
          <a:xfrm>
            <a:off x="9407569" y="4814712"/>
            <a:ext cx="1958738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Which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physical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Interactions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should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200" dirty="0" err="1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used</a:t>
            </a:r>
            <a:r>
              <a:rPr lang="id-ID" sz="1200" dirty="0">
                <a:solidFill>
                  <a:srgbClr val="11111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?</a:t>
            </a:r>
          </a:p>
        </p:txBody>
      </p:sp>
      <p:sp>
        <p:nvSpPr>
          <p:cNvPr id="23" name="Rectangle 14">
            <a:extLst>
              <a:ext uri="{FF2B5EF4-FFF2-40B4-BE49-F238E27FC236}">
                <a16:creationId xmlns:a16="http://schemas.microsoft.com/office/drawing/2014/main" id="{63DF3FDC-77BF-29DD-50E6-0736880B6E1E}"/>
              </a:ext>
            </a:extLst>
          </p:cNvPr>
          <p:cNvSpPr/>
          <p:nvPr/>
        </p:nvSpPr>
        <p:spPr>
          <a:xfrm>
            <a:off x="9148995" y="4353047"/>
            <a:ext cx="249468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Interactions</a:t>
            </a:r>
            <a:endParaRPr lang="en-US" sz="2400" b="1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25" name="Grafik 24" descr="Ein Bild, das Schwarz, Dunkelheit enthält.&#10;&#10;Automatisch generierte Beschreibung">
            <a:extLst>
              <a:ext uri="{FF2B5EF4-FFF2-40B4-BE49-F238E27FC236}">
                <a16:creationId xmlns:a16="http://schemas.microsoft.com/office/drawing/2014/main" id="{4ABA9D15-0644-9505-7304-8A9F1BAEA32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466"/>
          <a:stretch/>
        </p:blipFill>
        <p:spPr>
          <a:xfrm>
            <a:off x="10130987" y="3147163"/>
            <a:ext cx="540000" cy="467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1068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CD89D5-62B3-C487-6F5C-2D1BBF872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>
            <a:extLst>
              <a:ext uri="{FF2B5EF4-FFF2-40B4-BE49-F238E27FC236}">
                <a16:creationId xmlns:a16="http://schemas.microsoft.com/office/drawing/2014/main" id="{B4EF36DA-1830-A95F-C0BB-77314335DE0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5000"/>
          <a:stretch/>
        </p:blipFill>
        <p:spPr>
          <a:xfrm>
            <a:off x="8664506" y="-95683"/>
            <a:ext cx="3527494" cy="7049366"/>
          </a:xfrm>
          <a:prstGeom prst="rect">
            <a:avLst/>
          </a:prstGeom>
        </p:spPr>
      </p:pic>
      <p:sp>
        <p:nvSpPr>
          <p:cNvPr id="4" name="Rectangle 23">
            <a:extLst>
              <a:ext uri="{FF2B5EF4-FFF2-40B4-BE49-F238E27FC236}">
                <a16:creationId xmlns:a16="http://schemas.microsoft.com/office/drawing/2014/main" id="{69856F9F-0236-84BC-1026-DB9A03281696}"/>
              </a:ext>
            </a:extLst>
          </p:cNvPr>
          <p:cNvSpPr/>
          <p:nvPr/>
        </p:nvSpPr>
        <p:spPr>
          <a:xfrm>
            <a:off x="8664506" y="-95683"/>
            <a:ext cx="3527494" cy="704936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3BC57FA-DCDA-723B-EEA1-2A31F9D0A0A9}"/>
              </a:ext>
            </a:extLst>
          </p:cNvPr>
          <p:cNvSpPr txBox="1">
            <a:spLocks/>
          </p:cNvSpPr>
          <p:nvPr/>
        </p:nvSpPr>
        <p:spPr>
          <a:xfrm>
            <a:off x="8774607" y="623888"/>
            <a:ext cx="3350752" cy="98085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sz="3200" b="1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Narrative</a:t>
            </a:r>
            <a:r>
              <a:rPr lang="id-ID" sz="3200" b="1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&amp; Model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7B0B95-3133-5907-1455-87CFDA2CD2B4}"/>
              </a:ext>
            </a:extLst>
          </p:cNvPr>
          <p:cNvSpPr txBox="1">
            <a:spLocks/>
          </p:cNvSpPr>
          <p:nvPr/>
        </p:nvSpPr>
        <p:spPr>
          <a:xfrm>
            <a:off x="8774607" y="1701632"/>
            <a:ext cx="3193306" cy="226443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Environmental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Impact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of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different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Sectors</a:t>
            </a:r>
            <a:endParaRPr lang="id-ID" sz="16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id-ID" sz="12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Energy</a:t>
            </a:r>
          </a:p>
          <a:p>
            <a:pPr lvl="1"/>
            <a:r>
              <a:rPr lang="id-ID" sz="12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Industry</a:t>
            </a:r>
          </a:p>
          <a:p>
            <a:pPr lvl="1"/>
            <a:r>
              <a:rPr lang="id-ID" sz="12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Housing</a:t>
            </a:r>
            <a:endParaRPr lang="id-ID" sz="12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/>
            <a:r>
              <a:rPr lang="id-ID" sz="12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Nature</a:t>
            </a:r>
            <a:endParaRPr lang="id-ID" sz="12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Physical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interactions</a:t>
            </a:r>
            <a:endParaRPr lang="id-ID" sz="16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Digital Model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visualization</a:t>
            </a:r>
            <a:endParaRPr lang="id-ID" sz="16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B5DE6BD-7C86-29BE-7B56-B551D69FC887}"/>
              </a:ext>
            </a:extLst>
          </p:cNvPr>
          <p:cNvSpPr/>
          <p:nvPr/>
        </p:nvSpPr>
        <p:spPr>
          <a:xfrm>
            <a:off x="-520995" y="-255181"/>
            <a:ext cx="9185501" cy="75594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Bildplatzhalter 10">
            <a:extLst>
              <a:ext uri="{FF2B5EF4-FFF2-40B4-BE49-F238E27FC236}">
                <a16:creationId xmlns:a16="http://schemas.microsoft.com/office/drawing/2014/main" id="{7B47B16A-3960-8C97-80C2-C80A401FB4F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4" r="9044"/>
          <a:stretch/>
        </p:blipFill>
        <p:spPr>
          <a:xfrm>
            <a:off x="447421" y="748256"/>
            <a:ext cx="7807506" cy="5361488"/>
          </a:xfrm>
        </p:spPr>
      </p:pic>
    </p:spTree>
    <p:extLst>
      <p:ext uri="{BB962C8B-B14F-4D97-AF65-F5344CB8AC3E}">
        <p14:creationId xmlns:p14="http://schemas.microsoft.com/office/powerpoint/2010/main" val="1826064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E327E7-8491-6DDE-325C-ED4E96DEA7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>
            <a:extLst>
              <a:ext uri="{FF2B5EF4-FFF2-40B4-BE49-F238E27FC236}">
                <a16:creationId xmlns:a16="http://schemas.microsoft.com/office/drawing/2014/main" id="{5B02435B-B8C1-FBC8-0208-985F2E742F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5000"/>
          <a:stretch/>
        </p:blipFill>
        <p:spPr>
          <a:xfrm>
            <a:off x="0" y="-191365"/>
            <a:ext cx="3578906" cy="7049366"/>
          </a:xfrm>
          <a:prstGeom prst="rect">
            <a:avLst/>
          </a:prstGeom>
        </p:spPr>
      </p:pic>
      <p:sp>
        <p:nvSpPr>
          <p:cNvPr id="4" name="Rectangle 23">
            <a:extLst>
              <a:ext uri="{FF2B5EF4-FFF2-40B4-BE49-F238E27FC236}">
                <a16:creationId xmlns:a16="http://schemas.microsoft.com/office/drawing/2014/main" id="{ACE154DE-A1D5-3CFE-F75B-53DD8A193B16}"/>
              </a:ext>
            </a:extLst>
          </p:cNvPr>
          <p:cNvSpPr/>
          <p:nvPr/>
        </p:nvSpPr>
        <p:spPr>
          <a:xfrm>
            <a:off x="0" y="-191366"/>
            <a:ext cx="3578906" cy="7049366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A603DA0E-D4E1-A0E2-83C4-C6BCA32DA9EB}"/>
              </a:ext>
            </a:extLst>
          </p:cNvPr>
          <p:cNvSpPr txBox="1">
            <a:spLocks/>
          </p:cNvSpPr>
          <p:nvPr/>
        </p:nvSpPr>
        <p:spPr>
          <a:xfrm>
            <a:off x="413599" y="623889"/>
            <a:ext cx="3098666" cy="65385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sz="3200" b="1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Communication</a:t>
            </a:r>
            <a:endParaRPr lang="id-ID" sz="3200" b="1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AAFA935-EAC8-CDCF-8771-2B0920D26B6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" t="-23760" r="31" b="-27298"/>
          <a:stretch/>
        </p:blipFill>
        <p:spPr>
          <a:xfrm>
            <a:off x="3578906" y="623888"/>
            <a:ext cx="8158162" cy="5602287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23F87007-C852-0FA8-66FA-DAECC1DBADF2}"/>
              </a:ext>
            </a:extLst>
          </p:cNvPr>
          <p:cNvSpPr txBox="1">
            <a:spLocks/>
          </p:cNvSpPr>
          <p:nvPr/>
        </p:nvSpPr>
        <p:spPr>
          <a:xfrm>
            <a:off x="413598" y="1277739"/>
            <a:ext cx="2941221" cy="117902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Publish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/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Subscribe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Model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with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MQTT</a:t>
            </a:r>
          </a:p>
          <a:p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Raspberry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Pi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as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Communication</a:t>
            </a:r>
            <a:r>
              <a:rPr lang="id-ID" sz="1600" dirty="0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id-ID" sz="1600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Hub</a:t>
            </a:r>
            <a:endParaRPr lang="id-ID" sz="16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endParaRPr lang="id-ID" sz="2000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09321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280AA5-C527-B37E-205B-C8E50CA91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Placeholder 3">
            <a:extLst>
              <a:ext uri="{FF2B5EF4-FFF2-40B4-BE49-F238E27FC236}">
                <a16:creationId xmlns:a16="http://schemas.microsoft.com/office/drawing/2014/main" id="{1C224B36-9131-1116-0FA7-52BE4A3DC5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5000"/>
          <a:stretch/>
        </p:blipFill>
        <p:spPr>
          <a:xfrm>
            <a:off x="8613094" y="-1"/>
            <a:ext cx="3578906" cy="6858001"/>
          </a:xfrm>
          <a:prstGeom prst="rect">
            <a:avLst/>
          </a:prstGeom>
        </p:spPr>
      </p:pic>
      <p:sp>
        <p:nvSpPr>
          <p:cNvPr id="4" name="Rectangle 23">
            <a:extLst>
              <a:ext uri="{FF2B5EF4-FFF2-40B4-BE49-F238E27FC236}">
                <a16:creationId xmlns:a16="http://schemas.microsoft.com/office/drawing/2014/main" id="{56F8D5F0-1DB3-6587-605F-58E4CFC429EF}"/>
              </a:ext>
            </a:extLst>
          </p:cNvPr>
          <p:cNvSpPr/>
          <p:nvPr/>
        </p:nvSpPr>
        <p:spPr>
          <a:xfrm>
            <a:off x="8613094" y="0"/>
            <a:ext cx="3578906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087791EA-A37F-2BFF-0DFA-C607F80589A4}"/>
              </a:ext>
            </a:extLst>
          </p:cNvPr>
          <p:cNvSpPr txBox="1">
            <a:spLocks/>
          </p:cNvSpPr>
          <p:nvPr/>
        </p:nvSpPr>
        <p:spPr>
          <a:xfrm>
            <a:off x="8774607" y="623888"/>
            <a:ext cx="3350752" cy="98085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id-ID" sz="3200" b="1" dirty="0" err="1">
                <a:solidFill>
                  <a:schemeClr val="bg1">
                    <a:lumMod val="9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Interactions</a:t>
            </a:r>
            <a:endParaRPr lang="id-ID" sz="3200" b="1" dirty="0">
              <a:solidFill>
                <a:schemeClr val="bg1">
                  <a:lumMod val="9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AD5302E4-A082-D57D-016D-8181DAB0A6FF}"/>
              </a:ext>
            </a:extLst>
          </p:cNvPr>
          <p:cNvGrpSpPr/>
          <p:nvPr/>
        </p:nvGrpSpPr>
        <p:grpSpPr>
          <a:xfrm>
            <a:off x="138755" y="2313067"/>
            <a:ext cx="8250252" cy="2231866"/>
            <a:chOff x="138755" y="2569040"/>
            <a:chExt cx="8250252" cy="2231866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21D702F-6FAF-EA04-96E2-F65C2CA7DEDB}"/>
                </a:ext>
              </a:extLst>
            </p:cNvPr>
            <p:cNvSpPr/>
            <p:nvPr/>
          </p:nvSpPr>
          <p:spPr>
            <a:xfrm>
              <a:off x="560600" y="2603500"/>
              <a:ext cx="1651000" cy="1651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E15FB31C-5D76-5DA2-902D-824BE1D11709}"/>
                </a:ext>
              </a:extLst>
            </p:cNvPr>
            <p:cNvSpPr/>
            <p:nvPr/>
          </p:nvSpPr>
          <p:spPr>
            <a:xfrm>
              <a:off x="6316165" y="2569040"/>
              <a:ext cx="1651000" cy="1651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76E192C-D467-0A05-26CE-E4FB44B7DB75}"/>
                </a:ext>
              </a:extLst>
            </p:cNvPr>
            <p:cNvSpPr/>
            <p:nvPr/>
          </p:nvSpPr>
          <p:spPr>
            <a:xfrm>
              <a:off x="3510410" y="2603500"/>
              <a:ext cx="1651000" cy="16510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 dirty="0"/>
            </a:p>
          </p:txBody>
        </p:sp>
        <p:sp>
          <p:nvSpPr>
            <p:cNvPr id="12" name="Rectangle 14">
              <a:extLst>
                <a:ext uri="{FF2B5EF4-FFF2-40B4-BE49-F238E27FC236}">
                  <a16:creationId xmlns:a16="http://schemas.microsoft.com/office/drawing/2014/main" id="{4ECA8DD0-B601-0582-4A08-61B8C1167650}"/>
                </a:ext>
              </a:extLst>
            </p:cNvPr>
            <p:cNvSpPr/>
            <p:nvPr/>
          </p:nvSpPr>
          <p:spPr>
            <a:xfrm>
              <a:off x="138755" y="4366336"/>
              <a:ext cx="24946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Button</a:t>
              </a:r>
              <a:endParaRPr lang="en-US" sz="24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6" name="Rectangle 14">
              <a:extLst>
                <a:ext uri="{FF2B5EF4-FFF2-40B4-BE49-F238E27FC236}">
                  <a16:creationId xmlns:a16="http://schemas.microsoft.com/office/drawing/2014/main" id="{CF61DA8A-9BB0-776D-02CF-C20292151332}"/>
                </a:ext>
              </a:extLst>
            </p:cNvPr>
            <p:cNvSpPr/>
            <p:nvPr/>
          </p:nvSpPr>
          <p:spPr>
            <a:xfrm>
              <a:off x="5894322" y="4331876"/>
              <a:ext cx="24946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NFC-Reader</a:t>
              </a:r>
              <a:endParaRPr lang="en-US" sz="24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sp>
          <p:nvSpPr>
            <p:cNvPr id="17" name="Rectangle 14">
              <a:extLst>
                <a:ext uri="{FF2B5EF4-FFF2-40B4-BE49-F238E27FC236}">
                  <a16:creationId xmlns:a16="http://schemas.microsoft.com/office/drawing/2014/main" id="{6DA5E670-F945-BDEC-9E63-A9D8CC6ADBE6}"/>
                </a:ext>
              </a:extLst>
            </p:cNvPr>
            <p:cNvSpPr/>
            <p:nvPr/>
          </p:nvSpPr>
          <p:spPr>
            <a:xfrm>
              <a:off x="3097967" y="4400796"/>
              <a:ext cx="2494685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Potentiometer</a:t>
              </a:r>
              <a:endParaRPr lang="en-US" sz="2400" b="1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pic>
          <p:nvPicPr>
            <p:cNvPr id="19" name="Grafik 18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745C4826-B673-48A6-7F5B-851B97541D6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731"/>
            <a:stretch/>
          </p:blipFill>
          <p:spPr>
            <a:xfrm>
              <a:off x="1116097" y="3196072"/>
              <a:ext cx="540000" cy="465854"/>
            </a:xfrm>
            <a:prstGeom prst="rect">
              <a:avLst/>
            </a:prstGeom>
          </p:spPr>
        </p:pic>
        <p:pic>
          <p:nvPicPr>
            <p:cNvPr id="21" name="Grafik 20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695AACBA-F598-D626-AF5E-4C872550E2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938"/>
            <a:stretch/>
          </p:blipFill>
          <p:spPr>
            <a:xfrm>
              <a:off x="4075309" y="3202032"/>
              <a:ext cx="540000" cy="453934"/>
            </a:xfrm>
            <a:prstGeom prst="rect">
              <a:avLst/>
            </a:prstGeom>
          </p:spPr>
        </p:pic>
        <p:pic>
          <p:nvPicPr>
            <p:cNvPr id="23" name="Grafik 22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8FAC72CC-4225-DD7A-7C7A-948F1EE6EA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4260"/>
            <a:stretch/>
          </p:blipFill>
          <p:spPr>
            <a:xfrm>
              <a:off x="6871664" y="3197502"/>
              <a:ext cx="540000" cy="46299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33032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D8DF43-5233-672B-6588-FD82CA59CE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Placeholder 3">
            <a:extLst>
              <a:ext uri="{FF2B5EF4-FFF2-40B4-BE49-F238E27FC236}">
                <a16:creationId xmlns:a16="http://schemas.microsoft.com/office/drawing/2014/main" id="{E743BD96-1829-3ED6-ACD9-9250349B86A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000" b="25000"/>
          <a:stretch/>
        </p:blipFill>
        <p:spPr>
          <a:xfrm>
            <a:off x="0" y="0"/>
            <a:ext cx="12192000" cy="3429000"/>
          </a:xfr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3CC483E5-4D61-25C4-E299-4A5168080312}"/>
              </a:ext>
            </a:extLst>
          </p:cNvPr>
          <p:cNvSpPr/>
          <p:nvPr/>
        </p:nvSpPr>
        <p:spPr>
          <a:xfrm>
            <a:off x="0" y="0"/>
            <a:ext cx="12192000" cy="3435828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/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AEC3676D-B828-ABF3-181F-94BD79DCFE3C}"/>
              </a:ext>
            </a:extLst>
          </p:cNvPr>
          <p:cNvSpPr txBox="1">
            <a:spLocks/>
          </p:cNvSpPr>
          <p:nvPr/>
        </p:nvSpPr>
        <p:spPr>
          <a:xfrm>
            <a:off x="3985163" y="1411335"/>
            <a:ext cx="4221674" cy="6106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d-ID" sz="4000" b="1" dirty="0" err="1">
                <a:solidFill>
                  <a:schemeClr val="bg1"/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Benefits</a:t>
            </a:r>
            <a:endParaRPr lang="id-ID" sz="4000" b="1" dirty="0">
              <a:solidFill>
                <a:schemeClr val="bg1"/>
              </a:solidFill>
              <a:latin typeface="Kelson Sans" panose="02000500000000000000" pitchFamily="50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A1EEBE38-6366-1AF4-756D-ADBF9B533836}"/>
              </a:ext>
            </a:extLst>
          </p:cNvPr>
          <p:cNvGrpSpPr/>
          <p:nvPr/>
        </p:nvGrpSpPr>
        <p:grpSpPr>
          <a:xfrm>
            <a:off x="4429865" y="4264561"/>
            <a:ext cx="1082706" cy="1521660"/>
            <a:chOff x="3246419" y="4469566"/>
            <a:chExt cx="1082706" cy="1521660"/>
          </a:xfrm>
        </p:grpSpPr>
        <p:grpSp>
          <p:nvGrpSpPr>
            <p:cNvPr id="42" name="Group 35">
              <a:extLst>
                <a:ext uri="{FF2B5EF4-FFF2-40B4-BE49-F238E27FC236}">
                  <a16:creationId xmlns:a16="http://schemas.microsoft.com/office/drawing/2014/main" id="{76356C42-E94F-B354-57EA-E5145A7E3B8E}"/>
                </a:ext>
              </a:extLst>
            </p:cNvPr>
            <p:cNvGrpSpPr/>
            <p:nvPr/>
          </p:nvGrpSpPr>
          <p:grpSpPr>
            <a:xfrm>
              <a:off x="3246419" y="4469566"/>
              <a:ext cx="1082706" cy="1521660"/>
              <a:chOff x="9864199" y="1038977"/>
              <a:chExt cx="1082706" cy="1521660"/>
            </a:xfrm>
          </p:grpSpPr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AF557943-9421-4336-7FC4-DFFDB46DEDD7}"/>
                  </a:ext>
                </a:extLst>
              </p:cNvPr>
              <p:cNvSpPr/>
              <p:nvPr/>
            </p:nvSpPr>
            <p:spPr>
              <a:xfrm>
                <a:off x="9870374" y="1038977"/>
                <a:ext cx="1076531" cy="10765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sp>
            <p:nvSpPr>
              <p:cNvPr id="44" name="Rectangle 39">
                <a:extLst>
                  <a:ext uri="{FF2B5EF4-FFF2-40B4-BE49-F238E27FC236}">
                    <a16:creationId xmlns:a16="http://schemas.microsoft.com/office/drawing/2014/main" id="{E44DAF5A-D8C8-5E95-594A-863C81B607AC}"/>
                  </a:ext>
                </a:extLst>
              </p:cNvPr>
              <p:cNvSpPr/>
              <p:nvPr/>
            </p:nvSpPr>
            <p:spPr>
              <a:xfrm>
                <a:off x="9864199" y="2283638"/>
                <a:ext cx="1076530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Extendability</a:t>
                </a:r>
                <a:endParaRPr lang="id-ID" sz="1100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pic>
          <p:nvPicPr>
            <p:cNvPr id="51" name="Grafik 50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9E20AF0C-5AE1-F842-6C7D-B17E954027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494"/>
            <a:stretch/>
          </p:blipFill>
          <p:spPr>
            <a:xfrm>
              <a:off x="3449254" y="4695898"/>
              <a:ext cx="720000" cy="622843"/>
            </a:xfrm>
            <a:prstGeom prst="rect">
              <a:avLst/>
            </a:prstGeom>
          </p:spPr>
        </p:pic>
      </p:grpSp>
      <p:grpSp>
        <p:nvGrpSpPr>
          <p:cNvPr id="55" name="Gruppieren 54">
            <a:extLst>
              <a:ext uri="{FF2B5EF4-FFF2-40B4-BE49-F238E27FC236}">
                <a16:creationId xmlns:a16="http://schemas.microsoft.com/office/drawing/2014/main" id="{9ABDFC2D-9DC9-6397-5020-96D8761DA42A}"/>
              </a:ext>
            </a:extLst>
          </p:cNvPr>
          <p:cNvGrpSpPr/>
          <p:nvPr/>
        </p:nvGrpSpPr>
        <p:grpSpPr>
          <a:xfrm>
            <a:off x="1947854" y="4264561"/>
            <a:ext cx="1461478" cy="1593033"/>
            <a:chOff x="727230" y="4469566"/>
            <a:chExt cx="1461478" cy="1593033"/>
          </a:xfrm>
        </p:grpSpPr>
        <p:grpSp>
          <p:nvGrpSpPr>
            <p:cNvPr id="39" name="Group 34">
              <a:extLst>
                <a:ext uri="{FF2B5EF4-FFF2-40B4-BE49-F238E27FC236}">
                  <a16:creationId xmlns:a16="http://schemas.microsoft.com/office/drawing/2014/main" id="{F7A66D38-525D-9381-F2FF-096165F68533}"/>
                </a:ext>
              </a:extLst>
            </p:cNvPr>
            <p:cNvGrpSpPr/>
            <p:nvPr/>
          </p:nvGrpSpPr>
          <p:grpSpPr>
            <a:xfrm>
              <a:off x="727230" y="4469566"/>
              <a:ext cx="1461478" cy="1593033"/>
              <a:chOff x="7049863" y="1152270"/>
              <a:chExt cx="1461478" cy="1593033"/>
            </a:xfrm>
          </p:grpSpPr>
          <p:sp>
            <p:nvSpPr>
              <p:cNvPr id="40" name="Rectangle 12">
                <a:extLst>
                  <a:ext uri="{FF2B5EF4-FFF2-40B4-BE49-F238E27FC236}">
                    <a16:creationId xmlns:a16="http://schemas.microsoft.com/office/drawing/2014/main" id="{089221E0-7C4C-DA6B-5371-70C775E96DC9}"/>
                  </a:ext>
                </a:extLst>
              </p:cNvPr>
              <p:cNvSpPr/>
              <p:nvPr/>
            </p:nvSpPr>
            <p:spPr>
              <a:xfrm>
                <a:off x="7049863" y="2283638"/>
                <a:ext cx="1461478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Low </a:t>
                </a:r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Budget</a:t>
                </a:r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</a:t>
                </a:r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Implementation</a:t>
                </a:r>
                <a:endParaRPr lang="id-ID" sz="1200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48E88AE0-29F7-E9B5-D265-A8819632ED83}"/>
                  </a:ext>
                </a:extLst>
              </p:cNvPr>
              <p:cNvSpPr/>
              <p:nvPr/>
            </p:nvSpPr>
            <p:spPr>
              <a:xfrm>
                <a:off x="7239333" y="1152270"/>
                <a:ext cx="1076531" cy="10765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</p:grpSp>
        <p:pic>
          <p:nvPicPr>
            <p:cNvPr id="52" name="Grafik 51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AEDB03E2-1007-76F3-81D0-71EE48F658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896"/>
            <a:stretch/>
          </p:blipFill>
          <p:spPr>
            <a:xfrm>
              <a:off x="1141164" y="4761200"/>
              <a:ext cx="720000" cy="619952"/>
            </a:xfrm>
            <a:prstGeom prst="rect">
              <a:avLst/>
            </a:prstGeom>
          </p:spPr>
        </p:pic>
      </p:grpSp>
      <p:grpSp>
        <p:nvGrpSpPr>
          <p:cNvPr id="57" name="Gruppieren 56">
            <a:extLst>
              <a:ext uri="{FF2B5EF4-FFF2-40B4-BE49-F238E27FC236}">
                <a16:creationId xmlns:a16="http://schemas.microsoft.com/office/drawing/2014/main" id="{5DDDCD02-B413-705A-34D4-28289C747275}"/>
              </a:ext>
            </a:extLst>
          </p:cNvPr>
          <p:cNvGrpSpPr/>
          <p:nvPr/>
        </p:nvGrpSpPr>
        <p:grpSpPr>
          <a:xfrm>
            <a:off x="6539279" y="4284659"/>
            <a:ext cx="1076531" cy="1481464"/>
            <a:chOff x="6428094" y="4509762"/>
            <a:chExt cx="1076531" cy="1481464"/>
          </a:xfrm>
        </p:grpSpPr>
        <p:grpSp>
          <p:nvGrpSpPr>
            <p:cNvPr id="45" name="Group 36">
              <a:extLst>
                <a:ext uri="{FF2B5EF4-FFF2-40B4-BE49-F238E27FC236}">
                  <a16:creationId xmlns:a16="http://schemas.microsoft.com/office/drawing/2014/main" id="{FD3DE902-6405-9381-5440-1A64B99C86B3}"/>
                </a:ext>
              </a:extLst>
            </p:cNvPr>
            <p:cNvGrpSpPr/>
            <p:nvPr/>
          </p:nvGrpSpPr>
          <p:grpSpPr>
            <a:xfrm>
              <a:off x="6428094" y="4509762"/>
              <a:ext cx="1076531" cy="1481464"/>
              <a:chOff x="7221425" y="3839496"/>
              <a:chExt cx="1076531" cy="1481464"/>
            </a:xfrm>
          </p:grpSpPr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AC7B2695-B5DF-12D9-D6DD-5F3C05671033}"/>
                  </a:ext>
                </a:extLst>
              </p:cNvPr>
              <p:cNvSpPr/>
              <p:nvPr/>
            </p:nvSpPr>
            <p:spPr>
              <a:xfrm>
                <a:off x="7221425" y="3839496"/>
                <a:ext cx="1076531" cy="10765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sp>
            <p:nvSpPr>
              <p:cNvPr id="47" name="Rectangle 41">
                <a:extLst>
                  <a:ext uri="{FF2B5EF4-FFF2-40B4-BE49-F238E27FC236}">
                    <a16:creationId xmlns:a16="http://schemas.microsoft.com/office/drawing/2014/main" id="{1E091601-36DC-FF83-2E85-FC151CD3B45C}"/>
                  </a:ext>
                </a:extLst>
              </p:cNvPr>
              <p:cNvSpPr/>
              <p:nvPr/>
            </p:nvSpPr>
            <p:spPr>
              <a:xfrm>
                <a:off x="7263431" y="5043961"/>
                <a:ext cx="986344" cy="27699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Ease</a:t>
                </a:r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</a:t>
                </a:r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of</a:t>
                </a:r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Use</a:t>
                </a:r>
              </a:p>
            </p:txBody>
          </p:sp>
        </p:grpSp>
        <p:pic>
          <p:nvPicPr>
            <p:cNvPr id="53" name="Grafik 52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455EF5D8-65EF-2EE3-A720-50EE132248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414"/>
            <a:stretch/>
          </p:blipFill>
          <p:spPr>
            <a:xfrm>
              <a:off x="6783272" y="4903140"/>
              <a:ext cx="360000" cy="311711"/>
            </a:xfrm>
            <a:prstGeom prst="rect">
              <a:avLst/>
            </a:prstGeom>
          </p:spPr>
        </p:pic>
      </p:grpSp>
      <p:grpSp>
        <p:nvGrpSpPr>
          <p:cNvPr id="58" name="Gruppieren 57">
            <a:extLst>
              <a:ext uri="{FF2B5EF4-FFF2-40B4-BE49-F238E27FC236}">
                <a16:creationId xmlns:a16="http://schemas.microsoft.com/office/drawing/2014/main" id="{CC89886D-ECDD-AFDF-51E3-1DB938564B75}"/>
              </a:ext>
            </a:extLst>
          </p:cNvPr>
          <p:cNvGrpSpPr/>
          <p:nvPr/>
        </p:nvGrpSpPr>
        <p:grpSpPr>
          <a:xfrm>
            <a:off x="8642519" y="4254921"/>
            <a:ext cx="1601627" cy="1666131"/>
            <a:chOff x="9612726" y="4509762"/>
            <a:chExt cx="1601627" cy="1666131"/>
          </a:xfrm>
        </p:grpSpPr>
        <p:grpSp>
          <p:nvGrpSpPr>
            <p:cNvPr id="48" name="Group 37">
              <a:extLst>
                <a:ext uri="{FF2B5EF4-FFF2-40B4-BE49-F238E27FC236}">
                  <a16:creationId xmlns:a16="http://schemas.microsoft.com/office/drawing/2014/main" id="{2F6CF1A1-C2D7-2881-38F1-420FBB23C486}"/>
                </a:ext>
              </a:extLst>
            </p:cNvPr>
            <p:cNvGrpSpPr/>
            <p:nvPr/>
          </p:nvGrpSpPr>
          <p:grpSpPr>
            <a:xfrm>
              <a:off x="9612726" y="4509762"/>
              <a:ext cx="1601627" cy="1666131"/>
              <a:chOff x="9783116" y="3839495"/>
              <a:chExt cx="1601627" cy="1666131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0325E36C-24F3-6B6A-88B3-426CA07904D3}"/>
                  </a:ext>
                </a:extLst>
              </p:cNvPr>
              <p:cNvSpPr/>
              <p:nvPr/>
            </p:nvSpPr>
            <p:spPr>
              <a:xfrm>
                <a:off x="10052050" y="3839495"/>
                <a:ext cx="1076531" cy="10765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dirty="0"/>
              </a:p>
            </p:txBody>
          </p:sp>
          <p:sp>
            <p:nvSpPr>
              <p:cNvPr id="50" name="Rectangle 43">
                <a:extLst>
                  <a:ext uri="{FF2B5EF4-FFF2-40B4-BE49-F238E27FC236}">
                    <a16:creationId xmlns:a16="http://schemas.microsoft.com/office/drawing/2014/main" id="{81822ECF-ABC3-0BE2-03DC-8DC015FA42AA}"/>
                  </a:ext>
                </a:extLst>
              </p:cNvPr>
              <p:cNvSpPr/>
              <p:nvPr/>
            </p:nvSpPr>
            <p:spPr>
              <a:xfrm>
                <a:off x="9783116" y="5043961"/>
                <a:ext cx="1601627" cy="46166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Unique</a:t>
                </a:r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</a:t>
                </a:r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haptic</a:t>
                </a:r>
                <a:r>
                  <a:rPr lang="id-ID" sz="1200" dirty="0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-visual </a:t>
                </a:r>
                <a:r>
                  <a:rPr lang="id-ID" sz="1200" dirty="0" err="1">
                    <a:solidFill>
                      <a:schemeClr val="bg2">
                        <a:lumMod val="10000"/>
                      </a:schemeClr>
                    </a:solidFill>
                    <a:latin typeface="Lato" panose="020F05020202040302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feedback</a:t>
                </a:r>
                <a:endParaRPr lang="id-ID" sz="1200" dirty="0">
                  <a:solidFill>
                    <a:schemeClr val="bg2">
                      <a:lumMod val="10000"/>
                    </a:schemeClr>
                  </a:solidFill>
                  <a:latin typeface="Lato" panose="020F05020202040302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p:grpSp>
        <p:pic>
          <p:nvPicPr>
            <p:cNvPr id="54" name="Grafik 53" descr="Ein Bild, das Schwarz, Dunkelheit enthält.&#10;&#10;Automatisch generierte Beschreibung">
              <a:extLst>
                <a:ext uri="{FF2B5EF4-FFF2-40B4-BE49-F238E27FC236}">
                  <a16:creationId xmlns:a16="http://schemas.microsoft.com/office/drawing/2014/main" id="{0789F443-86C6-3930-C7BE-64D54810A8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3253"/>
            <a:stretch/>
          </p:blipFill>
          <p:spPr>
            <a:xfrm>
              <a:off x="10161317" y="4813809"/>
              <a:ext cx="540000" cy="46843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647227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007954-7F84-66D3-04D3-0DB88A0E1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ubtitle 2">
            <a:extLst>
              <a:ext uri="{FF2B5EF4-FFF2-40B4-BE49-F238E27FC236}">
                <a16:creationId xmlns:a16="http://schemas.microsoft.com/office/drawing/2014/main" id="{6E0A4B46-A231-7601-55EE-BF88288008F3}"/>
              </a:ext>
            </a:extLst>
          </p:cNvPr>
          <p:cNvSpPr txBox="1">
            <a:spLocks/>
          </p:cNvSpPr>
          <p:nvPr/>
        </p:nvSpPr>
        <p:spPr>
          <a:xfrm>
            <a:off x="3957637" y="709053"/>
            <a:ext cx="4276725" cy="57364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id-ID" sz="3200" dirty="0">
                <a:solidFill>
                  <a:schemeClr val="bg2">
                    <a:lumMod val="25000"/>
                  </a:schemeClr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The Team</a:t>
            </a:r>
          </a:p>
        </p:txBody>
      </p:sp>
      <p:sp>
        <p:nvSpPr>
          <p:cNvPr id="336" name="Rectangle 335">
            <a:extLst>
              <a:ext uri="{FF2B5EF4-FFF2-40B4-BE49-F238E27FC236}">
                <a16:creationId xmlns:a16="http://schemas.microsoft.com/office/drawing/2014/main" id="{91EFEFD7-DF7D-47C5-AE66-BE5599F8D9D8}"/>
              </a:ext>
            </a:extLst>
          </p:cNvPr>
          <p:cNvSpPr/>
          <p:nvPr/>
        </p:nvSpPr>
        <p:spPr>
          <a:xfrm>
            <a:off x="3866647" y="4595660"/>
            <a:ext cx="2182880" cy="437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XR/AR-APP</a:t>
            </a:r>
          </a:p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Design</a:t>
            </a:r>
          </a:p>
        </p:txBody>
      </p:sp>
      <p:sp>
        <p:nvSpPr>
          <p:cNvPr id="337" name="Rectangle 336">
            <a:extLst>
              <a:ext uri="{FF2B5EF4-FFF2-40B4-BE49-F238E27FC236}">
                <a16:creationId xmlns:a16="http://schemas.microsoft.com/office/drawing/2014/main" id="{1F999FFA-8A1A-E930-D88F-0B53C04F9FCC}"/>
              </a:ext>
            </a:extLst>
          </p:cNvPr>
          <p:cNvSpPr/>
          <p:nvPr/>
        </p:nvSpPr>
        <p:spPr>
          <a:xfrm>
            <a:off x="4061554" y="4371889"/>
            <a:ext cx="179559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>
                <a:solidFill>
                  <a:schemeClr val="bg2">
                    <a:lumMod val="10000"/>
                  </a:schemeClr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Jonas</a:t>
            </a:r>
          </a:p>
        </p:txBody>
      </p:sp>
      <p:sp>
        <p:nvSpPr>
          <p:cNvPr id="338" name="Rectangle 337">
            <a:extLst>
              <a:ext uri="{FF2B5EF4-FFF2-40B4-BE49-F238E27FC236}">
                <a16:creationId xmlns:a16="http://schemas.microsoft.com/office/drawing/2014/main" id="{6DC12B9D-5D39-EE4F-8AAA-1899E55A1060}"/>
              </a:ext>
            </a:extLst>
          </p:cNvPr>
          <p:cNvSpPr/>
          <p:nvPr/>
        </p:nvSpPr>
        <p:spPr>
          <a:xfrm>
            <a:off x="6229478" y="4589376"/>
            <a:ext cx="2182880" cy="437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XR/AR-APP &amp; 3D </a:t>
            </a:r>
            <a:r>
              <a:rPr lang="id-ID" sz="800" dirty="0" err="1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Assets</a:t>
            </a:r>
            <a:endParaRPr lang="id-ID" sz="800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Network</a:t>
            </a:r>
          </a:p>
        </p:txBody>
      </p:sp>
      <p:sp>
        <p:nvSpPr>
          <p:cNvPr id="339" name="Rectangle 338">
            <a:extLst>
              <a:ext uri="{FF2B5EF4-FFF2-40B4-BE49-F238E27FC236}">
                <a16:creationId xmlns:a16="http://schemas.microsoft.com/office/drawing/2014/main" id="{3C0AE273-DD10-ABD0-9E86-4E13B41E0554}"/>
              </a:ext>
            </a:extLst>
          </p:cNvPr>
          <p:cNvSpPr/>
          <p:nvPr/>
        </p:nvSpPr>
        <p:spPr>
          <a:xfrm>
            <a:off x="6346667" y="4369438"/>
            <a:ext cx="193813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>
                <a:solidFill>
                  <a:schemeClr val="bg2">
                    <a:lumMod val="10000"/>
                  </a:schemeClr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Timo</a:t>
            </a:r>
          </a:p>
        </p:txBody>
      </p:sp>
      <p:sp>
        <p:nvSpPr>
          <p:cNvPr id="340" name="Rectangle 339">
            <a:extLst>
              <a:ext uri="{FF2B5EF4-FFF2-40B4-BE49-F238E27FC236}">
                <a16:creationId xmlns:a16="http://schemas.microsoft.com/office/drawing/2014/main" id="{A8A8534A-326C-2373-EC38-D1205DA9B78A}"/>
              </a:ext>
            </a:extLst>
          </p:cNvPr>
          <p:cNvSpPr/>
          <p:nvPr/>
        </p:nvSpPr>
        <p:spPr>
          <a:xfrm>
            <a:off x="8592310" y="4589376"/>
            <a:ext cx="2182880" cy="437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XR/AR-APP</a:t>
            </a:r>
          </a:p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</a:t>
            </a:r>
            <a:r>
              <a:rPr lang="id-ID" sz="800" dirty="0" err="1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Communication</a:t>
            </a:r>
            <a:endParaRPr lang="id-ID" sz="800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41" name="Rectangle 340">
            <a:extLst>
              <a:ext uri="{FF2B5EF4-FFF2-40B4-BE49-F238E27FC236}">
                <a16:creationId xmlns:a16="http://schemas.microsoft.com/office/drawing/2014/main" id="{43F965E3-D12D-E83A-5047-6E50E6437E9E}"/>
              </a:ext>
            </a:extLst>
          </p:cNvPr>
          <p:cNvSpPr/>
          <p:nvPr/>
        </p:nvSpPr>
        <p:spPr>
          <a:xfrm>
            <a:off x="8869079" y="4371889"/>
            <a:ext cx="162934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>
                <a:solidFill>
                  <a:schemeClr val="bg2">
                    <a:lumMod val="10000"/>
                  </a:schemeClr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Yasmine</a:t>
            </a:r>
          </a:p>
        </p:txBody>
      </p:sp>
      <p:sp>
        <p:nvSpPr>
          <p:cNvPr id="342" name="Rectangle 341">
            <a:extLst>
              <a:ext uri="{FF2B5EF4-FFF2-40B4-BE49-F238E27FC236}">
                <a16:creationId xmlns:a16="http://schemas.microsoft.com/office/drawing/2014/main" id="{C6EAD2E7-B613-1463-6A9B-206A3B69CF26}"/>
              </a:ext>
            </a:extLst>
          </p:cNvPr>
          <p:cNvSpPr/>
          <p:nvPr/>
        </p:nvSpPr>
        <p:spPr>
          <a:xfrm>
            <a:off x="1676400" y="4617044"/>
            <a:ext cx="1872283" cy="4372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id-ID" sz="800" i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</a:t>
            </a:r>
            <a:r>
              <a:rPr lang="id-ID" sz="800" i="0" dirty="0" err="1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Arduino</a:t>
            </a:r>
            <a:endParaRPr lang="id-ID" sz="800" i="0" dirty="0">
              <a:solidFill>
                <a:schemeClr val="bg2">
                  <a:lumMod val="10000"/>
                </a:schemeClr>
              </a:solidFill>
              <a:effectLst/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id-ID" sz="800" dirty="0">
                <a:solidFill>
                  <a:schemeClr val="bg2">
                    <a:lumMod val="10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- </a:t>
            </a:r>
            <a:r>
              <a:rPr lang="id-ID" sz="800" i="0" dirty="0" err="1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Organisation</a:t>
            </a:r>
            <a:r>
              <a:rPr lang="id-ID" sz="800" i="0" dirty="0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&amp; </a:t>
            </a:r>
            <a:r>
              <a:rPr lang="id-ID" sz="800" i="0" dirty="0" err="1">
                <a:solidFill>
                  <a:schemeClr val="bg2">
                    <a:lumMod val="10000"/>
                  </a:schemeClr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Planning</a:t>
            </a:r>
            <a:endParaRPr lang="id-ID" sz="800" dirty="0">
              <a:solidFill>
                <a:schemeClr val="bg2">
                  <a:lumMod val="10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343" name="Rectangle 342">
            <a:extLst>
              <a:ext uri="{FF2B5EF4-FFF2-40B4-BE49-F238E27FC236}">
                <a16:creationId xmlns:a16="http://schemas.microsoft.com/office/drawing/2014/main" id="{BED52435-3216-827A-AADA-5A43D5420BF4}"/>
              </a:ext>
            </a:extLst>
          </p:cNvPr>
          <p:cNvSpPr/>
          <p:nvPr/>
        </p:nvSpPr>
        <p:spPr>
          <a:xfrm>
            <a:off x="1496554" y="4367889"/>
            <a:ext cx="234926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id-ID" sz="1200" dirty="0">
                <a:solidFill>
                  <a:schemeClr val="bg2">
                    <a:lumMod val="10000"/>
                  </a:schemeClr>
                </a:solidFill>
                <a:latin typeface="Kelson Sans" panose="02000500000000000000" pitchFamily="50" charset="0"/>
                <a:ea typeface="Lato" panose="020F0502020204030203" pitchFamily="34" charset="0"/>
                <a:cs typeface="Lato" panose="020F0502020204030203" pitchFamily="34" charset="0"/>
              </a:rPr>
              <a:t>Chris</a:t>
            </a:r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03EA2559-0B31-BDB6-D4A1-FB65C21A7916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13" name="Picture Placeholder 12">
            <a:extLst>
              <a:ext uri="{FF2B5EF4-FFF2-40B4-BE49-F238E27FC236}">
                <a16:creationId xmlns:a16="http://schemas.microsoft.com/office/drawing/2014/main" id="{D6C1F122-762F-37BE-D4EF-795D9CF152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FD86139-B64D-A688-E1C4-89E98EEFDF15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D07F07D9-A7FA-A521-9323-97ABF4DF486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9184526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631FB4-D653-9F83-5D62-B4AA5F599B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0A5F3DFA-B9F9-3C8D-D4E6-1DA7B78EFA7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97C096E-4315-97B5-8259-00EB00138B6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d-ID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D83B86F2-4D9E-A69F-7944-D3270EDFF5A7}"/>
              </a:ext>
            </a:extLst>
          </p:cNvPr>
          <p:cNvSpPr txBox="1">
            <a:spLocks/>
          </p:cNvSpPr>
          <p:nvPr/>
        </p:nvSpPr>
        <p:spPr>
          <a:xfrm>
            <a:off x="2044562" y="5643287"/>
            <a:ext cx="8102876" cy="3238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Digital-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haptic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city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model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for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information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transfer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de-DE" sz="1600" dirty="0" err="1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</a:t>
            </a:r>
            <a:r>
              <a:rPr lang="de-DE" sz="1600" dirty="0">
                <a:solidFill>
                  <a:schemeClr val="bg1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XR/AR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E5BAEE8F-5222-E05F-E32F-5E6ABCA4E9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04182" y="2368840"/>
            <a:ext cx="7772396" cy="212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4834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860</Words>
  <Application>Microsoft Macintosh PowerPoint</Application>
  <PresentationFormat>Breitbild</PresentationFormat>
  <Paragraphs>123</Paragraphs>
  <Slides>9</Slides>
  <Notes>9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Kelson Sans</vt:lpstr>
      <vt:lpstr>Lato</vt:lpstr>
      <vt:lpstr>Lato Light</vt:lpstr>
      <vt:lpstr>Office Theme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OFFICIAL ONESTUDIO</dc:creator>
  <cp:lastModifiedBy>Christian Wolter</cp:lastModifiedBy>
  <cp:revision>15</cp:revision>
  <dcterms:created xsi:type="dcterms:W3CDTF">2017-07-16T17:49:26Z</dcterms:created>
  <dcterms:modified xsi:type="dcterms:W3CDTF">2024-02-02T07:05:46Z</dcterms:modified>
</cp:coreProperties>
</file>

<file path=docProps/thumbnail.jpeg>
</file>